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667" r:id="rId2"/>
    <p:sldMasterId id="2147483679" r:id="rId3"/>
  </p:sldMasterIdLst>
  <p:notesMasterIdLst>
    <p:notesMasterId r:id="rId15"/>
  </p:notesMasterIdLst>
  <p:handoutMasterIdLst>
    <p:handoutMasterId r:id="rId16"/>
  </p:handoutMasterIdLst>
  <p:sldIdLst>
    <p:sldId id="338" r:id="rId4"/>
    <p:sldId id="339" r:id="rId5"/>
    <p:sldId id="270" r:id="rId6"/>
    <p:sldId id="310" r:id="rId7"/>
    <p:sldId id="311" r:id="rId8"/>
    <p:sldId id="312" r:id="rId9"/>
    <p:sldId id="332" r:id="rId10"/>
    <p:sldId id="316" r:id="rId11"/>
    <p:sldId id="333" r:id="rId12"/>
    <p:sldId id="317" r:id="rId13"/>
    <p:sldId id="361" r:id="rId14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000099"/>
    <a:srgbClr val="003399"/>
    <a:srgbClr val="808080"/>
    <a:srgbClr val="5F5F5F"/>
    <a:srgbClr val="000066"/>
    <a:srgbClr val="0033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370" autoAdjust="0"/>
    <p:restoredTop sz="94686" autoAdjust="0"/>
  </p:normalViewPr>
  <p:slideViewPr>
    <p:cSldViewPr>
      <p:cViewPr varScale="1">
        <p:scale>
          <a:sx n="70" d="100"/>
          <a:sy n="70" d="100"/>
        </p:scale>
        <p:origin x="-143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9F784EF9-0DDC-47C1-8CB2-1DAAFD2BBE78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57C84157-CAC9-4329-91AD-EB3C6746FA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598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0C04FE3B-6E47-4D95-BA30-343991A6AED4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EE145C4F-ECA4-4DD7-819E-C9FECED278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5316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DB8244DE-24FA-410F-9EE8-6A8A6BDF62FE}" type="datetime3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10 December 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E145C4F-ECA4-4DD7-819E-C9FECED27844}" type="slidenum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778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73D075B-375E-4038-BA5C-07444771D0D0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8583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DB8244DE-24FA-410F-9EE8-6A8A6BDF62FE}" type="datetime3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10 December 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E145C4F-ECA4-4DD7-819E-C9FECED27844}" type="slidenum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9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4649E3B-C63B-416C-BD1D-DA0A9A95009E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CEACC0-B677-4A29-B1E6-BCE98563D55B}" type="slidenum">
              <a:rPr lang="en-US"/>
              <a:pPr/>
              <a:t>3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4339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13D905A-55A1-48FC-A10B-0C787BEB8BCB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5857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A22EC65-3A8F-4A9A-A4DD-64C35A96C9CD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6641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251F4F7-99E1-4E0B-843C-A80A14E45EAF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1416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251F4F7-99E1-4E0B-843C-A80A14E45EAF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693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42872E2-2CD9-42C6-9435-35130CB45F74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4232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42872E2-2CD9-42C6-9435-35130CB45F74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874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Hennessy_cover-v2 (Final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1872208" cy="2309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064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endParaRPr lang="en-GB" sz="24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40649" name="Rectangle 9"/>
          <p:cNvSpPr>
            <a:spLocks noChangeArrowheads="1"/>
          </p:cNvSpPr>
          <p:nvPr userDrawn="1"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40657" name="Picture 17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50800"/>
            <a:ext cx="1228725" cy="714375"/>
          </a:xfrm>
          <a:prstGeom prst="rect">
            <a:avLst/>
          </a:prstGeom>
          <a:noFill/>
        </p:spPr>
      </p:pic>
      <p:sp>
        <p:nvSpPr>
          <p:cNvPr id="240659" name="Rectangle 19"/>
          <p:cNvSpPr>
            <a:spLocks noChangeArrowheads="1"/>
          </p:cNvSpPr>
          <p:nvPr userDrawn="1"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0" name="Rectangle 20"/>
          <p:cNvSpPr>
            <a:spLocks noChangeArrowheads="1"/>
          </p:cNvSpPr>
          <p:nvPr userDrawn="1"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1" name="Rectangle 21"/>
          <p:cNvSpPr>
            <a:spLocks noChangeArrowheads="1"/>
          </p:cNvSpPr>
          <p:nvPr userDrawn="1"/>
        </p:nvSpPr>
        <p:spPr bwMode="auto">
          <a:xfrm>
            <a:off x="2341563" y="1916113"/>
            <a:ext cx="6623050" cy="46037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8" name="Rectangle 38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9" name="Rectangle 39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80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240681" name="Picture 41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40682" name="Text Box 42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3BBFCE6-A6C8-4251-973B-1D0917AA6A4E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9113" y="115888"/>
            <a:ext cx="2085975" cy="6121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115888"/>
            <a:ext cx="6105525" cy="6121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6A59B0B-27CB-4279-84EE-13F34D832C20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611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187946A9-DE9C-4C0F-8CC5-C706728E934F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884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8237A1E-E215-416E-8D25-5F336D5B557C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127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3FD8B5B-8A46-412C-A2D2-8F2B1B2EC62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31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3D72D1A0-E9CE-4C54-8D41-8DBB9F50911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96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384E1B4-9FAF-4C2A-A5AC-8C7F175CBD59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3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2306DEF-8BC5-4D1A-A84F-BC32AA802BDD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84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628B8A3B-8A96-493A-9055-E95E174A1B5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65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793F6010-06C4-4772-A873-F0169484628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90919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D38C875-1C6F-4BBA-A49D-A655DE5157F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4114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05A7C28B-237A-4A16-A330-F744D93506D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8085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40281FD0-B2DB-4ECA-ADAD-7146D3D1D0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22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  <a:cs typeface="B Titr" panose="00000700000000000000" pitchFamily="2" charset="-78"/>
              </a:rPr>
              <a:t>Advanced Computer Architecture-Spring 2018, AUT, Tehran, Iran </a:t>
            </a:r>
            <a:endParaRPr lang="en-US" sz="1100" dirty="0">
              <a:solidFill>
                <a:prstClr val="black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>
              <a:buClr>
                <a:prstClr val="black"/>
              </a:buClr>
            </a:pPr>
            <a:fld id="{E9D5068C-74C1-4D4E-ACBE-89391498AE93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40761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45E2AE1-CBD5-460D-A0C9-6147C2D4C4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143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66061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2CFB3A9-0A90-4E79-85FA-03828B3083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233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BA5B4FA-0F9A-436F-AA41-B89FAC1637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859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71C8B55-203E-4F94-AE03-50CFB6BD79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804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897536A8-DE7E-4A16-B194-971EA3CF90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923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5C96671-0698-4B48-8CC8-45A9BDA6F14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52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5CAF6BC-C327-4940-9830-49E66FCBC3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20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B595183-C90F-4867-BE66-12679E27E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12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8" name="Rectangle 12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9" name="Rectangle 13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239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200" b="1">
                <a:latin typeface="+mn-lt"/>
              </a:defRPr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15888"/>
            <a:ext cx="82819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pic>
        <p:nvPicPr>
          <p:cNvPr id="239627" name="Picture 11" descr="MK_logo2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39630" name="Text Box 14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8EC741E-FC11-4977-9AC4-393A11CE0A97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  <p:sp>
        <p:nvSpPr>
          <p:cNvPr id="239631" name="Rectangle 15"/>
          <p:cNvSpPr>
            <a:spLocks noChangeArrowheads="1"/>
          </p:cNvSpPr>
          <p:nvPr userDrawn="1"/>
        </p:nvSpPr>
        <p:spPr bwMode="auto">
          <a:xfrm>
            <a:off x="252413" y="44450"/>
            <a:ext cx="36512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32" name="Rectangle 16"/>
          <p:cNvSpPr>
            <a:spLocks noChangeArrowheads="1"/>
          </p:cNvSpPr>
          <p:nvPr userDrawn="1"/>
        </p:nvSpPr>
        <p:spPr bwMode="auto">
          <a:xfrm>
            <a:off x="34925" y="693738"/>
            <a:ext cx="8569325" cy="714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33CC"/>
        </a:buClr>
        <a:buSzPct val="60000"/>
        <a:buFont typeface="Wingdings" pitchFamily="2" charset="2"/>
        <a:buChar char="n"/>
        <a:defRPr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3399"/>
        </a:buClr>
        <a:buSzPct val="55000"/>
        <a:buFont typeface="Wingdings" pitchFamily="2" charset="2"/>
        <a:buChar char="n"/>
        <a:defRPr sz="2800">
          <a:solidFill>
            <a:srgbClr val="0033CC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33CC"/>
        </a:buClr>
        <a:buSzPct val="50000"/>
        <a:buFont typeface="Wingdings" pitchFamily="2" charset="2"/>
        <a:buChar char="n"/>
        <a:defRPr sz="2400">
          <a:solidFill>
            <a:srgbClr val="0000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5000"/>
        <a:buFont typeface="Wingdings" pitchFamily="2" charset="2"/>
        <a:buChar char="n"/>
        <a:defRPr sz="2000">
          <a:solidFill>
            <a:srgbClr val="0066FF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A27B6C89-3F9A-4856-B9C8-0FA30DF0136D}" type="datetime1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srgbClr val="E3DED1">
                    <a:shade val="50000"/>
                  </a:srgbClr>
                </a:solidFill>
                <a:latin typeface="Verdana"/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0415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26FAABE3-8527-4979-BA7D-5506EF11427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78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Advanced Computer Architecture</a:t>
            </a: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Fall 2019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12"/>
          <a:stretch/>
        </p:blipFill>
        <p:spPr bwMode="auto">
          <a:xfrm>
            <a:off x="3886200" y="482033"/>
            <a:ext cx="1371600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sz="1800" b="1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  <a:endParaRPr lang="fa-IR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Lecture 5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99"/>
    </mc:Choice>
    <mc:Fallback>
      <p:transition spd="slow" advTm="7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992243" cy="5111750"/>
          </a:xfrm>
        </p:spPr>
        <p:txBody>
          <a:bodyPr/>
          <a:lstStyle/>
          <a:p>
            <a:r>
              <a:rPr lang="en-US" dirty="0"/>
              <a:t>Value prediction</a:t>
            </a:r>
          </a:p>
          <a:p>
            <a:pPr lvl="1"/>
            <a:r>
              <a:rPr lang="en-US" dirty="0"/>
              <a:t>Uses:</a:t>
            </a:r>
          </a:p>
          <a:p>
            <a:pPr lvl="2"/>
            <a:r>
              <a:rPr lang="en-US" dirty="0"/>
              <a:t>Loads that load from a constant pool</a:t>
            </a:r>
          </a:p>
          <a:p>
            <a:pPr lvl="2"/>
            <a:r>
              <a:rPr lang="en-US" dirty="0"/>
              <a:t>Instruction that produces a value from a small set of values</a:t>
            </a:r>
          </a:p>
          <a:p>
            <a:pPr lvl="1"/>
            <a:r>
              <a:rPr lang="en-US" dirty="0"/>
              <a:t>Not incorporated into modern processors</a:t>
            </a:r>
          </a:p>
          <a:p>
            <a:pPr lvl="1"/>
            <a:r>
              <a:rPr lang="en-US" dirty="0"/>
              <a:t>Similar idea--</a:t>
            </a:r>
            <a:r>
              <a:rPr lang="en-US" i="1" dirty="0"/>
              <a:t>address aliasing prediction</a:t>
            </a:r>
            <a:r>
              <a:rPr lang="en-US" dirty="0"/>
              <a:t>--is used on some processors to determine if two stores or a load and a store reference the same address to allow for reordering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5952920" y="2824272"/>
            <a:ext cx="6015493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Adv. Techniques for Instruction Delivery and Speculation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Efficiency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695"/>
    </mc:Choice>
    <mc:Fallback>
      <p:transition spd="slow" advTm="546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816769-E25C-487B-A9A1-15337063D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115889"/>
            <a:ext cx="8281987" cy="648816"/>
          </a:xfrm>
        </p:spPr>
        <p:txBody>
          <a:bodyPr/>
          <a:lstStyle/>
          <a:p>
            <a:r>
              <a:rPr lang="en-US" altLang="en-US" dirty="0"/>
              <a:t>Branch Prediction (Articles)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ADA40DD-DC51-409A-A7F8-E4E18B044C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xmlns="" id="{DBC422FB-E64D-48B0-B26F-99641E68B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556" y="908720"/>
            <a:ext cx="7992888" cy="475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buFont typeface="Wingdings" pitchFamily="2" charset="2"/>
              <a:buChar char="n"/>
              <a:defRPr sz="28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55000"/>
              <a:buFont typeface="Wingdings" pitchFamily="2" charset="2"/>
              <a:buChar char="n"/>
              <a:defRPr sz="2400">
                <a:solidFill>
                  <a:srgbClr val="0033CC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50000"/>
              <a:buFont typeface="Wingdings" pitchFamily="2" charset="2"/>
              <a:buChar char="n"/>
              <a:defRPr sz="2000">
                <a:solidFill>
                  <a:srgbClr val="000066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5000"/>
              <a:buFont typeface="Wingdings" pitchFamily="2" charset="2"/>
              <a:buChar char="n"/>
              <a:defRPr sz="1800">
                <a:solidFill>
                  <a:srgbClr val="0066FF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1800">
                <a:solidFill>
                  <a:srgbClr val="3399FF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9pPr>
          </a:lstStyle>
          <a:p>
            <a:pPr marL="381000" indent="-381000" algn="just">
              <a:buFontTx/>
              <a:buAutoNum type="arabicPeriod"/>
            </a:pPr>
            <a:r>
              <a:rPr lang="en-US" altLang="en-US" sz="2000" kern="0" dirty="0"/>
              <a:t>Branch prediction using both global and local branch history information - JNL02 (</a:t>
            </a:r>
            <a:r>
              <a:rPr lang="en-US" altLang="en-US" sz="2000" kern="0" dirty="0" err="1"/>
              <a:t>LGshare</a:t>
            </a:r>
            <a:r>
              <a:rPr lang="en-US" altLang="en-US" sz="2000" kern="0" dirty="0"/>
              <a:t>)</a:t>
            </a:r>
          </a:p>
          <a:p>
            <a:pPr marL="381000" indent="-381000" algn="just">
              <a:buFontTx/>
              <a:buAutoNum type="arabicPeriod"/>
            </a:pPr>
            <a:r>
              <a:rPr lang="en-US" altLang="en-US" sz="2000" kern="0" dirty="0"/>
              <a:t>Improving branch prediction by dynamic data flow-based identification of correlated branches from a large global history - CNF03</a:t>
            </a:r>
          </a:p>
          <a:p>
            <a:pPr marL="381000" indent="-381000" algn="just">
              <a:buFontTx/>
              <a:buAutoNum type="arabicPeriod"/>
            </a:pPr>
            <a:r>
              <a:rPr lang="en-US" altLang="en-US" sz="2000" kern="0" dirty="0"/>
              <a:t>Comparison of branch prediction schemes for superscalar processors ICEEC 2004 - CNF04</a:t>
            </a:r>
          </a:p>
          <a:p>
            <a:pPr marL="381000" indent="-381000" algn="just">
              <a:buFontTx/>
              <a:buAutoNum type="arabicPeriod"/>
            </a:pPr>
            <a:r>
              <a:rPr lang="en-US" altLang="en-US" sz="2000" kern="0" dirty="0"/>
              <a:t>Better branch prediction through prophet-critic hybrids - JNL05.pdf</a:t>
            </a:r>
            <a:endParaRPr lang="fa-IR" altLang="en-US" sz="2000" kern="0" dirty="0"/>
          </a:p>
          <a:p>
            <a:pPr marL="457200" indent="-457200" algn="just">
              <a:buFontTx/>
              <a:buAutoNum type="arabicPeriod"/>
            </a:pPr>
            <a:r>
              <a:rPr lang="en-US" altLang="en-US" sz="2000" dirty="0"/>
              <a:t>Worst-case execution time analysis for dynamic branch predictors - CNF04</a:t>
            </a:r>
          </a:p>
          <a:p>
            <a:pPr marL="457200" indent="-457200" algn="just">
              <a:buFontTx/>
              <a:buAutoNum type="arabicPeriod"/>
            </a:pPr>
            <a:r>
              <a:rPr lang="en-US" altLang="en-US" sz="2000" dirty="0"/>
              <a:t>Low-cost branch folding for embedded applications with small tight loops - CNF99</a:t>
            </a:r>
          </a:p>
          <a:p>
            <a:pPr marL="457200" indent="-457200" algn="just">
              <a:buFontTx/>
              <a:buAutoNum type="arabicPeriod"/>
            </a:pPr>
            <a:r>
              <a:rPr lang="en-US" altLang="en-US" sz="2000" dirty="0"/>
              <a:t>Simulation Differences Between Academia and Industry- A Branch Prediction Case Study  </a:t>
            </a:r>
            <a:r>
              <a:rPr lang="en-US" altLang="en-US" sz="2000" dirty="0">
                <a:sym typeface="Wingdings" panose="05000000000000000000" pitchFamily="2" charset="2"/>
              </a:rPr>
              <a:t> </a:t>
            </a:r>
            <a:r>
              <a:rPr lang="en-US" altLang="en-US" sz="2000" dirty="0" err="1">
                <a:sym typeface="Wingdings" panose="05000000000000000000" pitchFamily="2" charset="2"/>
              </a:rPr>
              <a:t>Simplescalar</a:t>
            </a:r>
            <a:endParaRPr lang="en-US" altLang="en-US" sz="2000" dirty="0">
              <a:sym typeface="Wingdings" panose="05000000000000000000" pitchFamily="2" charset="2"/>
            </a:endParaRPr>
          </a:p>
          <a:p>
            <a:pPr marL="381000" indent="-381000">
              <a:lnSpc>
                <a:spcPct val="70000"/>
              </a:lnSpc>
              <a:buFontTx/>
              <a:buAutoNum type="arabicPeriod"/>
            </a:pPr>
            <a:endParaRPr lang="en-US" altLang="en-US" sz="2000" kern="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53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661"/>
    </mc:Choice>
    <mc:Fallback>
      <p:transition spd="slow" advTm="64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600" dirty="0">
                <a:solidFill>
                  <a:srgbClr val="C00000"/>
                </a:solidFill>
                <a:latin typeface="Calibri"/>
                <a:cs typeface="B Nazanin" pitchFamily="2" charset="-78"/>
              </a:rPr>
              <a:t>Lectures adopted from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Computer Architecture: A Quantitative Approach,  5</a:t>
            </a:r>
            <a:r>
              <a:rPr lang="en-US" sz="2600" baseline="30000" dirty="0">
                <a:solidFill>
                  <a:prstClr val="black"/>
                </a:solidFill>
                <a:latin typeface="Calibri"/>
              </a:rPr>
              <a:t>th</a:t>
            </a:r>
            <a:r>
              <a:rPr lang="en-US" sz="2600" dirty="0">
                <a:solidFill>
                  <a:prstClr val="black"/>
                </a:solidFill>
                <a:latin typeface="Calibri"/>
              </a:rPr>
              <a:t> edition, John L. Hennessy,‎ David A. Patterson, MK pub., 2019</a:t>
            </a:r>
            <a:endParaRPr lang="fa-IR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fa-IR" sz="2000" b="1" dirty="0">
              <a:solidFill>
                <a:prstClr val="black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Architecture-Spring 2018, 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06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8"/>
    </mc:Choice>
    <mc:Fallback>
      <p:transition spd="slow" advTm="4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33483" name="Rectangle 11"/>
          <p:cNvSpPr>
            <a:spLocks noChangeArrowheads="1"/>
          </p:cNvSpPr>
          <p:nvPr/>
        </p:nvSpPr>
        <p:spPr bwMode="auto">
          <a:xfrm>
            <a:off x="2843213" y="1254125"/>
            <a:ext cx="198323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0099"/>
                </a:solidFill>
                <a:latin typeface="Arial" charset="0"/>
              </a:rPr>
              <a:t>Chapter 3</a:t>
            </a:r>
            <a:endParaRPr lang="en-GB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33484" name="Rectangle 12"/>
          <p:cNvSpPr>
            <a:spLocks noChangeArrowheads="1"/>
          </p:cNvSpPr>
          <p:nvPr/>
        </p:nvSpPr>
        <p:spPr bwMode="auto">
          <a:xfrm>
            <a:off x="2843213" y="2060575"/>
            <a:ext cx="5832475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dirty="0">
                <a:solidFill>
                  <a:srgbClr val="0066FF"/>
                </a:solidFill>
                <a:latin typeface="Arial" charset="0"/>
              </a:rPr>
              <a:t>Instruction-Level Parallelism and Its Exploitation</a:t>
            </a:r>
          </a:p>
        </p:txBody>
      </p:sp>
      <p:sp>
        <p:nvSpPr>
          <p:cNvPr id="233485" name="Text Box 13"/>
          <p:cNvSpPr txBox="1">
            <a:spLocks noChangeArrowheads="1"/>
          </p:cNvSpPr>
          <p:nvPr/>
        </p:nvSpPr>
        <p:spPr bwMode="auto">
          <a:xfrm>
            <a:off x="2789285" y="-100013"/>
            <a:ext cx="4502066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itchFamily="18" charset="0"/>
              </a:rPr>
              <a:t>Computer Architecture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charset="0"/>
              </a:rPr>
              <a:t>A Quantitative Approach</a:t>
            </a:r>
            <a:r>
              <a:rPr lang="en-US" sz="2000">
                <a:solidFill>
                  <a:schemeClr val="bg1"/>
                </a:solidFill>
                <a:latin typeface="Arial" charset="0"/>
              </a:rPr>
              <a:t>, Sixth Edition</a:t>
            </a:r>
            <a:endParaRPr lang="en-GB" sz="20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02"/>
    </mc:Choice>
    <mc:Fallback>
      <p:transition spd="slow" advTm="12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high </a:t>
            </a:r>
            <a:r>
              <a:rPr lang="en-US"/>
              <a:t>instruction bandwidth</a:t>
            </a:r>
            <a:endParaRPr lang="en-US" dirty="0"/>
          </a:p>
          <a:p>
            <a:pPr lvl="1"/>
            <a:r>
              <a:rPr lang="en-US" sz="2000" dirty="0"/>
              <a:t>Branch-Target buffers</a:t>
            </a:r>
          </a:p>
          <a:p>
            <a:pPr lvl="2"/>
            <a:r>
              <a:rPr lang="en-US" sz="1600" dirty="0"/>
              <a:t>Next PC prediction buffer, indexed by current PC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5952920" y="2824272"/>
            <a:ext cx="6015493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Adv. Techniques for Instruction Delivery and Speculation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Branch-Target Buffer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21" y="2564904"/>
            <a:ext cx="4327939" cy="3184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740" y="2301442"/>
            <a:ext cx="3732314" cy="400807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810"/>
    </mc:Choice>
    <mc:Fallback>
      <p:transition spd="slow" advTm="275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988" x="6580188" y="3871913"/>
          <p14:tracePt t="64148" x="6572250" y="3871913"/>
          <p14:tracePt t="64156" x="6551613" y="3894138"/>
          <p14:tracePt t="64164" x="6523038" y="3914775"/>
          <p14:tracePt t="64180" x="6486525" y="3965575"/>
          <p14:tracePt t="64180" x="6472238" y="3979863"/>
          <p14:tracePt t="64196" x="6465888" y="3986213"/>
          <p14:tracePt t="64208" x="6429375" y="4014788"/>
          <p14:tracePt t="64225" x="6400800" y="4029075"/>
          <p14:tracePt t="64243" x="6357938" y="4057650"/>
          <p14:tracePt t="64258" x="6337300" y="4071938"/>
          <p14:tracePt t="64275" x="6286500" y="4108450"/>
          <p14:tracePt t="64292" x="6229350" y="4137025"/>
          <p14:tracePt t="64309" x="6200775" y="4151313"/>
          <p14:tracePt t="64325" x="6186488" y="4157663"/>
          <p14:tracePt t="64341" x="6157913" y="4165600"/>
          <p14:tracePt t="64358" x="6108700" y="4186238"/>
          <p14:tracePt t="64375" x="6086475" y="4194175"/>
          <p14:tracePt t="64392" x="6043613" y="4200525"/>
          <p14:tracePt t="64409" x="5986463" y="4214813"/>
          <p14:tracePt t="64426" x="5851525" y="4243388"/>
          <p14:tracePt t="64441" x="5729288" y="4257675"/>
          <p14:tracePt t="64458" x="5586413" y="4257675"/>
          <p14:tracePt t="64475" x="5451475" y="4271963"/>
          <p14:tracePt t="64491" x="5272088" y="4271963"/>
          <p14:tracePt t="64509" x="5180013" y="4271963"/>
          <p14:tracePt t="64525" x="5122863" y="4271963"/>
          <p14:tracePt t="64542" x="5080000" y="4271963"/>
          <p14:tracePt t="64558" x="5037138" y="4271963"/>
          <p14:tracePt t="64575" x="5008563" y="4271963"/>
          <p14:tracePt t="64591" x="4965700" y="4294188"/>
          <p14:tracePt t="64609" x="4943475" y="4300538"/>
          <p14:tracePt t="64625" x="4929188" y="4300538"/>
          <p14:tracePt t="64642" x="4914900" y="4300538"/>
          <p14:tracePt t="64658" x="4872038" y="4308475"/>
          <p14:tracePt t="64675" x="4808538" y="4337050"/>
          <p14:tracePt t="64675" x="4779963" y="4337050"/>
          <p14:tracePt t="64692" x="4737100" y="4337050"/>
          <p14:tracePt t="64708" x="4700588" y="4343400"/>
          <p14:tracePt t="64725" x="4665663" y="4343400"/>
          <p14:tracePt t="64741" x="4643438" y="4351338"/>
          <p14:tracePt t="64759" x="4629150" y="4351338"/>
          <p14:tracePt t="64774" x="4614863" y="4351338"/>
          <p14:tracePt t="64791" x="4586288" y="4351338"/>
          <p14:tracePt t="64808" x="4579938" y="4351338"/>
          <p14:tracePt t="64824" x="4557713" y="4351338"/>
          <p14:tracePt t="64841" x="4529138" y="4351338"/>
          <p14:tracePt t="64857" x="4486275" y="4365625"/>
          <p14:tracePt t="64875" x="4429125" y="4379913"/>
          <p14:tracePt t="64891" x="4408488" y="4379913"/>
          <p14:tracePt t="64891" x="4400550" y="4379913"/>
          <p14:tracePt t="64909" x="4379913" y="4379913"/>
          <p14:tracePt t="64924" x="4371975" y="4379913"/>
          <p14:tracePt t="64980" x="4365625" y="4379913"/>
          <p14:tracePt t="64989" x="4351338" y="4379913"/>
          <p14:tracePt t="64996" x="4343400" y="4379913"/>
          <p14:tracePt t="65007" x="4337050" y="4379913"/>
          <p14:tracePt t="65007" x="4308475" y="4379913"/>
          <p14:tracePt t="65013" x="4294188" y="4379913"/>
          <p14:tracePt t="65024" x="4237038" y="4379913"/>
          <p14:tracePt t="65041" x="4200525" y="4379913"/>
          <p14:tracePt t="65058" x="4179888" y="4379913"/>
          <p14:tracePt t="65074" x="4165600" y="4379913"/>
          <p14:tracePt t="65090" x="4157663" y="4379913"/>
          <p14:tracePt t="65108" x="4129088" y="4379913"/>
          <p14:tracePt t="65125" x="4094163" y="4379913"/>
          <p14:tracePt t="65141" x="4051300" y="4379913"/>
          <p14:tracePt t="65157" x="3994150" y="4379913"/>
          <p14:tracePt t="65174" x="3929063" y="4379913"/>
          <p14:tracePt t="65190" x="3871913" y="4379913"/>
          <p14:tracePt t="65208" x="3814763" y="4371975"/>
          <p14:tracePt t="65224" x="3786188" y="4371975"/>
          <p14:tracePt t="65241" x="3743325" y="4357688"/>
          <p14:tracePt t="65257" x="3714750" y="4357688"/>
          <p14:tracePt t="65274" x="3694113" y="4343400"/>
          <p14:tracePt t="65290" x="3651250" y="4343400"/>
          <p14:tracePt t="65307" x="3565525" y="4343400"/>
          <p14:tracePt t="65325" x="3500438" y="4343400"/>
          <p14:tracePt t="65340" x="3400425" y="4343400"/>
          <p14:tracePt t="65357" x="3271838" y="4343400"/>
          <p14:tracePt t="65373" x="3151188" y="4343400"/>
          <p14:tracePt t="65391" x="2994025" y="4343400"/>
          <p14:tracePt t="65407" x="2871788" y="4343400"/>
          <p14:tracePt t="65425" x="2708275" y="4371975"/>
          <p14:tracePt t="65440" x="2628900" y="4400550"/>
          <p14:tracePt t="65458" x="2593975" y="4400550"/>
          <p14:tracePt t="65474" x="2571750" y="4400550"/>
          <p14:tracePt t="65516" x="2565400" y="4400550"/>
          <p14:tracePt t="65516" x="2557463" y="4408488"/>
          <p14:tracePt t="65548" x="2528888" y="4408488"/>
          <p14:tracePt t="65556" x="2514600" y="4408488"/>
          <p14:tracePt t="65564" x="2471738" y="4408488"/>
          <p14:tracePt t="65574" x="2428875" y="4408488"/>
          <p14:tracePt t="65590" x="2379663" y="4408488"/>
          <p14:tracePt t="65607" x="2308225" y="4408488"/>
          <p14:tracePt t="65623" x="2228850" y="4379913"/>
          <p14:tracePt t="65640" x="2143125" y="4337050"/>
          <p14:tracePt t="65657" x="2036763" y="4279900"/>
          <p14:tracePt t="65673" x="1951038" y="4214813"/>
          <p14:tracePt t="65690" x="1857375" y="4151313"/>
          <p14:tracePt t="65706" x="1793875" y="4086225"/>
          <p14:tracePt t="65706" x="1785938" y="4079875"/>
          <p14:tracePt t="65724" x="1771650" y="4057650"/>
          <p14:tracePt t="65724" x="1771650" y="4043363"/>
          <p14:tracePt t="65740" x="1728788" y="3957638"/>
          <p14:tracePt t="65757" x="1665288" y="3886200"/>
          <p14:tracePt t="65774" x="1636713" y="3829050"/>
          <p14:tracePt t="65789" x="1608138" y="3771900"/>
          <p14:tracePt t="65807" x="1593850" y="3729038"/>
          <p14:tracePt t="65823" x="1593850" y="3679825"/>
          <p14:tracePt t="65840" x="1593850" y="3608388"/>
          <p14:tracePt t="65856" x="1593850" y="3536950"/>
          <p14:tracePt t="65873" x="1593850" y="3494088"/>
          <p14:tracePt t="65889" x="1636713" y="3429000"/>
          <p14:tracePt t="65906" x="1693863" y="3365500"/>
          <p14:tracePt t="65924" x="1843088" y="3257550"/>
          <p14:tracePt t="65940" x="1893888" y="3222625"/>
          <p14:tracePt t="65957" x="1936750" y="3194050"/>
          <p14:tracePt t="65973" x="2014538" y="3171825"/>
          <p14:tracePt t="65990" x="2085975" y="3128963"/>
          <p14:tracePt t="66006" x="2136775" y="3122613"/>
          <p14:tracePt t="66023" x="2179638" y="3114675"/>
          <p14:tracePt t="66039" x="2236788" y="3094038"/>
          <p14:tracePt t="66057" x="2279650" y="3086100"/>
          <p14:tracePt t="66072" x="2314575" y="3086100"/>
          <p14:tracePt t="66089" x="2336800" y="3079750"/>
          <p14:tracePt t="66106" x="2351088" y="3079750"/>
          <p14:tracePt t="66123" x="2408238" y="3051175"/>
          <p14:tracePt t="66123" x="2414588" y="3051175"/>
          <p14:tracePt t="66141" x="2443163" y="3051175"/>
          <p14:tracePt t="66156" x="2579688" y="3043238"/>
          <p14:tracePt t="66173" x="2700338" y="3043238"/>
          <p14:tracePt t="66190" x="2808288" y="3043238"/>
          <p14:tracePt t="66207" x="2928938" y="3043238"/>
          <p14:tracePt t="66222" x="3036888" y="3043238"/>
          <p14:tracePt t="66240" x="3143250" y="3043238"/>
          <p14:tracePt t="66255" x="3214688" y="3043238"/>
          <p14:tracePt t="66272" x="3286125" y="3028950"/>
          <p14:tracePt t="66289" x="3451225" y="3008313"/>
          <p14:tracePt t="66305" x="3629025" y="2979738"/>
          <p14:tracePt t="66323" x="3808413" y="2957513"/>
          <p14:tracePt t="66339" x="3894138" y="2928938"/>
          <p14:tracePt t="66339" x="3929063" y="2928938"/>
          <p14:tracePt t="66356" x="3965575" y="2922588"/>
          <p14:tracePt t="66372" x="3971925" y="2922588"/>
          <p14:tracePt t="66389" x="4008438" y="2922588"/>
          <p14:tracePt t="66406" x="4022725" y="2922588"/>
          <p14:tracePt t="66423" x="4065588" y="2922588"/>
          <p14:tracePt t="66439" x="4114800" y="2943225"/>
          <p14:tracePt t="66455" x="4157663" y="3000375"/>
          <p14:tracePt t="66472" x="4222750" y="3057525"/>
          <p14:tracePt t="66489" x="4329113" y="3157538"/>
          <p14:tracePt t="66506" x="4437063" y="3251200"/>
          <p14:tracePt t="66522" x="4514850" y="3328988"/>
          <p14:tracePt t="66539" x="4565650" y="3400425"/>
          <p14:tracePt t="66555" x="4665663" y="3508375"/>
          <p14:tracePt t="66573" x="4700588" y="3579813"/>
          <p14:tracePt t="66589" x="4765675" y="3694113"/>
          <p14:tracePt t="66606" x="4779963" y="3736975"/>
          <p14:tracePt t="66622" x="4814888" y="3822700"/>
          <p14:tracePt t="66639" x="4822825" y="3879850"/>
          <p14:tracePt t="66655" x="4837113" y="3937000"/>
          <p14:tracePt t="66672" x="4837113" y="3979863"/>
          <p14:tracePt t="66689" x="4837113" y="4037013"/>
          <p14:tracePt t="66705" x="4837113" y="4100513"/>
          <p14:tracePt t="66721" x="4837113" y="4143375"/>
          <p14:tracePt t="66738" x="4829175" y="4194175"/>
          <p14:tracePt t="66755" x="4808538" y="4214813"/>
          <p14:tracePt t="66755" x="4779963" y="4243388"/>
          <p14:tracePt t="66772" x="4722813" y="4257675"/>
          <p14:tracePt t="66788" x="4594225" y="4300538"/>
          <p14:tracePt t="66806" x="4408488" y="4379913"/>
          <p14:tracePt t="66821" x="4229100" y="4457700"/>
          <p14:tracePt t="66838" x="4043363" y="4537075"/>
          <p14:tracePt t="66855" x="3879850" y="4586288"/>
          <p14:tracePt t="66871" x="3714750" y="4637088"/>
          <p14:tracePt t="66888" x="3600450" y="4657725"/>
          <p14:tracePt t="66905" x="3514725" y="4694238"/>
          <p14:tracePt t="66921" x="3408363" y="4722813"/>
          <p14:tracePt t="66938" x="3308350" y="4757738"/>
          <p14:tracePt t="66955" x="3208338" y="4800600"/>
          <p14:tracePt t="66971" x="3100388" y="4822825"/>
          <p14:tracePt t="66989" x="2994025" y="4851400"/>
          <p14:tracePt t="67004" x="2865438" y="4865688"/>
          <p14:tracePt t="67021" x="2757488" y="4879975"/>
          <p14:tracePt t="67037" x="2665413" y="4879975"/>
          <p14:tracePt t="67055" x="2622550" y="4879975"/>
          <p14:tracePt t="67071" x="2565400" y="4879975"/>
          <p14:tracePt t="67088" x="2522538" y="4879975"/>
          <p14:tracePt t="67104" x="2486025" y="4879975"/>
          <p14:tracePt t="67121" x="2457450" y="4879975"/>
          <p14:tracePt t="67138" x="2422525" y="4879975"/>
          <p14:tracePt t="67155" x="2379663" y="4879975"/>
          <p14:tracePt t="67172" x="2328863" y="4879975"/>
          <p14:tracePt t="67172" x="2308225" y="4879975"/>
          <p14:tracePt t="67187" x="2286000" y="4879975"/>
          <p14:tracePt t="67205" x="2251075" y="4879975"/>
          <p14:tracePt t="67220" x="2208213" y="4879975"/>
          <p14:tracePt t="67239" x="2185988" y="4879975"/>
          <p14:tracePt t="67254" x="2171700" y="4879975"/>
          <p14:tracePt t="67271" x="2157413" y="4879975"/>
          <p14:tracePt t="67288" x="2122488" y="4879975"/>
          <p14:tracePt t="67305" x="2114550" y="4857750"/>
          <p14:tracePt t="67322" x="2093913" y="4829175"/>
          <p14:tracePt t="67338" x="2071688" y="4779963"/>
          <p14:tracePt t="67354" x="2051050" y="4737100"/>
          <p14:tracePt t="67371" x="2022475" y="4686300"/>
          <p14:tracePt t="67371" x="2014538" y="4672013"/>
          <p14:tracePt t="67388" x="1993900" y="4651375"/>
          <p14:tracePt t="67404" x="1971675" y="4600575"/>
          <p14:tracePt t="67421" x="1936750" y="4565650"/>
          <p14:tracePt t="67437" x="1900238" y="4529138"/>
          <p14:tracePt t="67454" x="1865313" y="4508500"/>
          <p14:tracePt t="67471" x="1828800" y="4465638"/>
          <p14:tracePt t="67487" x="1779588" y="4429125"/>
          <p14:tracePt t="67504" x="1728788" y="4394200"/>
          <p14:tracePt t="67520" x="1700213" y="4357688"/>
          <p14:tracePt t="67537" x="1651000" y="4308475"/>
          <p14:tracePt t="67553" x="1614488" y="4271963"/>
          <p14:tracePt t="67570" x="1600200" y="4257675"/>
          <p14:tracePt t="67587" x="1579563" y="4214813"/>
          <p14:tracePt t="67604" x="1571625" y="4179888"/>
          <p14:tracePt t="67620" x="1565275" y="4137025"/>
          <p14:tracePt t="67637" x="1565275" y="4057650"/>
          <p14:tracePt t="67654" x="1565275" y="3979863"/>
          <p14:tracePt t="67670" x="1565275" y="3894138"/>
          <p14:tracePt t="67688" x="1571625" y="3836988"/>
          <p14:tracePt t="67704" x="1643063" y="3751263"/>
          <p14:tracePt t="67721" x="1679575" y="3679825"/>
          <p14:tracePt t="67737" x="1714500" y="3579813"/>
          <p14:tracePt t="67753" x="1743075" y="3529013"/>
          <p14:tracePt t="67771" x="1757363" y="3471863"/>
          <p14:tracePt t="67787" x="1757363" y="3443288"/>
          <p14:tracePt t="67787" x="1779588" y="3422650"/>
          <p14:tracePt t="67804" x="1779588" y="3414713"/>
          <p14:tracePt t="67820" x="1793875" y="3400425"/>
          <p14:tracePt t="67837" x="1828800" y="3379788"/>
          <p14:tracePt t="67853" x="1885950" y="3336925"/>
          <p14:tracePt t="67870" x="1928813" y="3300413"/>
          <p14:tracePt t="67887" x="1985963" y="3271838"/>
          <p14:tracePt t="67903" x="2000250" y="3265488"/>
          <p14:tracePt t="67920" x="2036763" y="3257550"/>
          <p14:tracePt t="67936" x="2051050" y="3251200"/>
          <p14:tracePt t="67953" x="2071688" y="3228975"/>
          <p14:tracePt t="67970" x="2122488" y="3214688"/>
          <p14:tracePt t="67987" x="2143125" y="3214688"/>
          <p14:tracePt t="68003" x="2171700" y="3214688"/>
          <p14:tracePt t="68003" x="2179638" y="3214688"/>
          <p14:tracePt t="68020" x="2228850" y="3208338"/>
          <p14:tracePt t="68036" x="2257425" y="3208338"/>
          <p14:tracePt t="68054" x="2279650" y="3208338"/>
          <p14:tracePt t="68069" x="2293938" y="3208338"/>
          <p14:tracePt t="68086" x="2328863" y="3208338"/>
          <p14:tracePt t="68103" x="2357438" y="3208338"/>
          <p14:tracePt t="68119" x="2428875" y="3208338"/>
          <p14:tracePt t="68136" x="2508250" y="3208338"/>
          <p14:tracePt t="68153" x="2571750" y="3214688"/>
          <p14:tracePt t="68169" x="2628900" y="3228975"/>
          <p14:tracePt t="68186" x="2671763" y="3236913"/>
          <p14:tracePt t="68204" x="2708275" y="3236913"/>
          <p14:tracePt t="68219" x="2714625" y="3243263"/>
          <p14:tracePt t="68236" x="2751138" y="3251200"/>
          <p14:tracePt t="68253" x="2794000" y="3286125"/>
          <p14:tracePt t="68269" x="2836863" y="3322638"/>
          <p14:tracePt t="68286" x="2894013" y="3357563"/>
          <p14:tracePt t="68304" x="2922588" y="3400425"/>
          <p14:tracePt t="68320" x="2943225" y="3451225"/>
          <p14:tracePt t="68336" x="2971800" y="3508375"/>
          <p14:tracePt t="68352" x="2994025" y="3557588"/>
          <p14:tracePt t="68369" x="3036888" y="3657600"/>
          <p14:tracePt t="68386" x="3065463" y="3743325"/>
          <p14:tracePt t="68403" x="3100388" y="3822700"/>
          <p14:tracePt t="68419" x="3128963" y="3951288"/>
          <p14:tracePt t="68437" x="3151188" y="4000500"/>
          <p14:tracePt t="68453" x="3151188" y="4037013"/>
          <p14:tracePt t="68470" x="3151188" y="4079875"/>
          <p14:tracePt t="68486" x="3151188" y="4108450"/>
          <p14:tracePt t="68502" x="3151188" y="4143375"/>
          <p14:tracePt t="68519" x="3143250" y="4179888"/>
          <p14:tracePt t="68537" x="3108325" y="4237038"/>
          <p14:tracePt t="68552" x="3094038" y="4271963"/>
          <p14:tracePt t="68569" x="3065463" y="4308475"/>
          <p14:tracePt t="68586" x="3028950" y="4343400"/>
          <p14:tracePt t="68602" x="2994025" y="4379913"/>
          <p14:tracePt t="68620" x="2922588" y="4422775"/>
          <p14:tracePt t="68636" x="2786063" y="4486275"/>
          <p14:tracePt t="68653" x="2686050" y="4514850"/>
          <p14:tracePt t="68668" x="2608263" y="4537075"/>
          <p14:tracePt t="68686" x="2508250" y="4572000"/>
          <p14:tracePt t="68702" x="2428875" y="4579938"/>
          <p14:tracePt t="68719" x="2351088" y="4614863"/>
          <p14:tracePt t="68736" x="2271713" y="4629150"/>
          <p14:tracePt t="68752" x="2208213" y="4643438"/>
          <p14:tracePt t="68770" x="2157413" y="4657725"/>
          <p14:tracePt t="68785" x="2108200" y="4672013"/>
          <p14:tracePt t="68803" x="2057400" y="4672013"/>
          <p14:tracePt t="68819" x="2014538" y="4679950"/>
          <p14:tracePt t="68835" x="1936750" y="4686300"/>
          <p14:tracePt t="68852" x="1893888" y="4686300"/>
          <p14:tracePt t="68868" x="1871663" y="4686300"/>
          <p14:tracePt t="68885" x="1865313" y="4686300"/>
          <p14:tracePt t="68902" x="1822450" y="4686300"/>
          <p14:tracePt t="68919" x="1751013" y="4672013"/>
          <p14:tracePt t="68935" x="1651000" y="4614863"/>
          <p14:tracePt t="68952" x="1579563" y="4579938"/>
          <p14:tracePt t="68968" x="1508125" y="4522788"/>
          <p14:tracePt t="68985" x="1443038" y="4451350"/>
          <p14:tracePt t="69002" x="1385888" y="4351338"/>
          <p14:tracePt t="69019" x="1343025" y="4279900"/>
          <p14:tracePt t="69034" x="1293813" y="4194175"/>
          <p14:tracePt t="69051" x="1243013" y="4100513"/>
          <p14:tracePt t="69068" x="1222375" y="4043363"/>
          <p14:tracePt t="69085" x="1193800" y="3965575"/>
          <p14:tracePt t="69102" x="1157288" y="3814763"/>
          <p14:tracePt t="69118" x="1114425" y="3614738"/>
          <p14:tracePt t="69135" x="1071563" y="3471863"/>
          <p14:tracePt t="69152" x="1057275" y="3357563"/>
          <p14:tracePt t="69168" x="1050925" y="3279775"/>
          <p14:tracePt t="69185" x="1050925" y="3228975"/>
          <p14:tracePt t="69201" x="1050925" y="3179763"/>
          <p14:tracePt t="69219" x="1050925" y="3136900"/>
          <p14:tracePt t="69235" x="1050925" y="3094038"/>
          <p14:tracePt t="69235" x="1050925" y="3065463"/>
          <p14:tracePt t="69252" x="1065213" y="3043238"/>
          <p14:tracePt t="69268" x="1079500" y="3028950"/>
          <p14:tracePt t="69285" x="1136650" y="2994025"/>
          <p14:tracePt t="69302" x="1179513" y="2971800"/>
          <p14:tracePt t="69318" x="1193800" y="2965450"/>
          <p14:tracePt t="69334" x="1222375" y="2965450"/>
          <p14:tracePt t="69351" x="1243013" y="2957513"/>
          <p14:tracePt t="69368" x="1285875" y="2951163"/>
          <p14:tracePt t="69384" x="1365250" y="2951163"/>
          <p14:tracePt t="69402" x="1428750" y="2951163"/>
          <p14:tracePt t="69418" x="1471613" y="2951163"/>
          <p14:tracePt t="69435" x="1508125" y="2951163"/>
          <p14:tracePt t="69451" x="1585913" y="2951163"/>
          <p14:tracePt t="69468" x="1643063" y="2951163"/>
          <p14:tracePt t="69485" x="1728788" y="2951163"/>
          <p14:tracePt t="69502" x="1828800" y="2971800"/>
          <p14:tracePt t="69517" x="1908175" y="2994025"/>
          <p14:tracePt t="69534" x="2000250" y="3008313"/>
          <p14:tracePt t="69551" x="2079625" y="3008313"/>
          <p14:tracePt t="69568" x="2157413" y="3028950"/>
          <p14:tracePt t="69585" x="2271713" y="3051175"/>
          <p14:tracePt t="69601" x="2351088" y="3057525"/>
          <p14:tracePt t="69618" x="2414588" y="3071813"/>
          <p14:tracePt t="69634" x="2471738" y="3086100"/>
          <p14:tracePt t="69651" x="2508250" y="3094038"/>
          <p14:tracePt t="69667" x="2579688" y="3114675"/>
          <p14:tracePt t="69684" x="2586038" y="3122613"/>
          <p14:tracePt t="69719" x="2593975" y="3122613"/>
          <p14:tracePt t="69725" x="2608263" y="3122613"/>
          <p14:tracePt t="69734" x="2628900" y="3122613"/>
          <p14:tracePt t="69750" x="2657475" y="3128963"/>
          <p14:tracePt t="69767" x="2693988" y="3128963"/>
          <p14:tracePt t="69784" x="2714625" y="3136900"/>
          <p14:tracePt t="69801" x="2728913" y="3136900"/>
          <p14:tracePt t="69817" x="2751138" y="3151188"/>
          <p14:tracePt t="69852" x="2757488" y="3157538"/>
          <p14:tracePt t="69852" x="2771775" y="3171825"/>
          <p14:tracePt t="69867" x="2779713" y="3200400"/>
          <p14:tracePt t="69884" x="2786063" y="3243263"/>
          <p14:tracePt t="69900" x="2786063" y="3286125"/>
          <p14:tracePt t="69917" x="2786063" y="3357563"/>
          <p14:tracePt t="69934" x="2786063" y="3422650"/>
          <p14:tracePt t="69950" x="2786063" y="3471863"/>
          <p14:tracePt t="69967" x="2771775" y="3529013"/>
          <p14:tracePt t="69984" x="2765425" y="3586163"/>
          <p14:tracePt t="70000" x="2728913" y="3671888"/>
          <p14:tracePt t="70017" x="2722563" y="3765550"/>
          <p14:tracePt t="70034" x="2722563" y="3879850"/>
          <p14:tracePt t="70051" x="2722563" y="4000500"/>
          <p14:tracePt t="70051" x="2722563" y="4057650"/>
          <p14:tracePt t="70068" x="2722563" y="4100513"/>
          <p14:tracePt t="70083" x="2743200" y="4200525"/>
          <p14:tracePt t="70101" x="2743200" y="4279900"/>
          <p14:tracePt t="70116" x="2743200" y="4343400"/>
          <p14:tracePt t="70134" x="2743200" y="4400550"/>
          <p14:tracePt t="70150" x="2743200" y="4465638"/>
          <p14:tracePt t="70167" x="2743200" y="4522788"/>
          <p14:tracePt t="70183" x="2743200" y="4579938"/>
          <p14:tracePt t="70200" x="2743200" y="4608513"/>
          <p14:tracePt t="70217" x="2743200" y="4622800"/>
          <p14:tracePt t="70233" x="2743200" y="4657725"/>
          <p14:tracePt t="70251" x="2728913" y="4714875"/>
          <p14:tracePt t="70267" x="2708275" y="4757738"/>
          <p14:tracePt t="70283" x="2657475" y="4800600"/>
          <p14:tracePt t="70301" x="2636838" y="4808538"/>
          <p14:tracePt t="70316" x="2628900" y="4808538"/>
          <p14:tracePt t="70333" x="2593975" y="4814888"/>
          <p14:tracePt t="70350" x="2579688" y="4822825"/>
          <p14:tracePt t="70367" x="2557463" y="4829175"/>
          <p14:tracePt t="70383" x="2514600" y="4837113"/>
          <p14:tracePt t="70400" x="2436813" y="4851400"/>
          <p14:tracePt t="70416" x="2393950" y="4851400"/>
          <p14:tracePt t="70434" x="2336800" y="4851400"/>
          <p14:tracePt t="70450" x="2271713" y="4851400"/>
          <p14:tracePt t="70467" x="2179638" y="4851400"/>
          <p14:tracePt t="70483" x="2008188" y="4851400"/>
          <p14:tracePt t="70500" x="1865313" y="4851400"/>
          <p14:tracePt t="70516" x="1785938" y="4851400"/>
          <p14:tracePt t="70533" x="1693863" y="4851400"/>
          <p14:tracePt t="70550" x="1608138" y="4851400"/>
          <p14:tracePt t="70566" x="1565275" y="4851400"/>
          <p14:tracePt t="70583" x="1528763" y="4851400"/>
          <p14:tracePt t="70600" x="1508125" y="4851400"/>
          <p14:tracePt t="70684" x="1479550" y="4822825"/>
          <p14:tracePt t="70692" x="1479550" y="4800600"/>
          <p14:tracePt t="70700" x="1479550" y="4743450"/>
          <p14:tracePt t="70716" x="1479550" y="4557713"/>
          <p14:tracePt t="70733" x="1479550" y="4337050"/>
          <p14:tracePt t="70734" x="1479550" y="4157663"/>
          <p14:tracePt t="70750" x="1479550" y="4022725"/>
          <p14:tracePt t="70766" x="1479550" y="3879850"/>
          <p14:tracePt t="70782" x="1479550" y="3757613"/>
          <p14:tracePt t="70800" x="1479550" y="3636963"/>
          <p14:tracePt t="70816" x="1479550" y="3529013"/>
          <p14:tracePt t="70832" x="1479550" y="3422650"/>
          <p14:tracePt t="70849" x="1479550" y="3343275"/>
          <p14:tracePt t="70865" x="1479550" y="3294063"/>
          <p14:tracePt t="70883" x="1479550" y="3251200"/>
          <p14:tracePt t="70899" x="1479550" y="3214688"/>
          <p14:tracePt t="70899" x="1479550" y="3208338"/>
          <p14:tracePt t="70916" x="1479550" y="3194050"/>
          <p14:tracePt t="70933" x="1485900" y="3165475"/>
          <p14:tracePt t="70950" x="1493838" y="3151188"/>
          <p14:tracePt t="70966" x="1508125" y="3143250"/>
          <p14:tracePt t="70982" x="1550988" y="3143250"/>
          <p14:tracePt t="70999" x="1608138" y="3128963"/>
          <p14:tracePt t="71015" x="1679575" y="3114675"/>
          <p14:tracePt t="71033" x="1736725" y="3114675"/>
          <p14:tracePt t="71049" x="1793875" y="3108325"/>
          <p14:tracePt t="71066" x="1814513" y="3108325"/>
          <p14:tracePt t="71081" x="1836738" y="3108325"/>
          <p14:tracePt t="71099" x="1871663" y="3108325"/>
          <p14:tracePt t="71115" x="1943100" y="3108325"/>
          <p14:tracePt t="71132" x="1985963" y="3108325"/>
          <p14:tracePt t="71148" x="2028825" y="3122613"/>
          <p14:tracePt t="71165" x="2079625" y="3128963"/>
          <p14:tracePt t="71182" x="2128838" y="3136900"/>
          <p14:tracePt t="71198" x="2185988" y="3151188"/>
          <p14:tracePt t="71215" x="2208213" y="3151188"/>
          <p14:tracePt t="71232" x="2228850" y="3151188"/>
          <p14:tracePt t="71249" x="2251075" y="3151188"/>
          <p14:tracePt t="71265" x="2257425" y="3151188"/>
          <p14:tracePt t="71283" x="2271713" y="3151188"/>
          <p14:tracePt t="71300" x="2286000" y="3151188"/>
          <p14:tracePt t="71315" x="2300288" y="3151188"/>
          <p14:tracePt t="71333" x="2308225" y="3151188"/>
          <p14:tracePt t="71348" x="2322513" y="3151188"/>
          <p14:tracePt t="71365" x="2336800" y="3151188"/>
          <p14:tracePt t="71381" x="2357438" y="3151188"/>
          <p14:tracePt t="71399" x="2408238" y="3165475"/>
          <p14:tracePt t="71415" x="2422525" y="3171825"/>
          <p14:tracePt t="71432" x="2428875" y="3171825"/>
          <p14:tracePt t="71448" x="2451100" y="3171825"/>
          <p14:tracePt t="71465" x="2465388" y="3171825"/>
          <p14:tracePt t="71481" x="2486025" y="3171825"/>
          <p14:tracePt t="71498" x="2493963" y="3171825"/>
          <p14:tracePt t="71515" x="2522538" y="3171825"/>
          <p14:tracePt t="71531" x="2536825" y="3171825"/>
          <p14:tracePt t="71549" x="2543175" y="3171825"/>
          <p14:tracePt t="71611" x="2557463" y="3171825"/>
          <p14:tracePt t="71616" x="2565400" y="3171825"/>
          <p14:tracePt t="71631" x="2571750" y="3179763"/>
          <p14:tracePt t="71631" x="2593975" y="3179763"/>
          <p14:tracePt t="71648" x="2614613" y="3179763"/>
          <p14:tracePt t="71665" x="2665413" y="3194050"/>
          <p14:tracePt t="71681" x="2708275" y="3194050"/>
          <p14:tracePt t="71698" x="2728913" y="3208338"/>
          <p14:tracePt t="71714" x="2736850" y="3208338"/>
          <p14:tracePt t="71731" x="2771775" y="3208338"/>
          <p14:tracePt t="71748" x="2786063" y="3208338"/>
          <p14:tracePt t="71765" x="2814638" y="3214688"/>
          <p14:tracePt t="71782" x="2843213" y="3214688"/>
          <p14:tracePt t="71798" x="2857500" y="3222625"/>
          <p14:tracePt t="71815" x="2879725" y="3222625"/>
          <p14:tracePt t="71831" x="2900363" y="3236913"/>
          <p14:tracePt t="71876" x="2914650" y="3251200"/>
          <p14:tracePt t="71892" x="2914650" y="3257550"/>
          <p14:tracePt t="71900" x="2928938" y="3286125"/>
          <p14:tracePt t="71914" x="2928938" y="3294063"/>
          <p14:tracePt t="71915" x="2928938" y="3336925"/>
          <p14:tracePt t="71931" x="2928938" y="3379788"/>
          <p14:tracePt t="71947" x="2928938" y="3471863"/>
          <p14:tracePt t="71965" x="2928938" y="3529013"/>
          <p14:tracePt t="71981" x="2928938" y="3579813"/>
          <p14:tracePt t="71998" x="2928938" y="3671888"/>
          <p14:tracePt t="72014" x="2928938" y="3736975"/>
          <p14:tracePt t="72032" x="2928938" y="3800475"/>
          <p14:tracePt t="72048" x="2943225" y="3857625"/>
          <p14:tracePt t="72064" x="2951163" y="3922713"/>
          <p14:tracePt t="72080" x="2951163" y="4000500"/>
          <p14:tracePt t="72097" x="2957513" y="4057650"/>
          <p14:tracePt t="72114" x="2957513" y="4151313"/>
          <p14:tracePt t="72130" x="2971800" y="4286250"/>
          <p14:tracePt t="72147" x="3008313" y="4486275"/>
          <p14:tracePt t="72164" x="3008313" y="4579938"/>
          <p14:tracePt t="72181" x="3008313" y="4600575"/>
          <p14:tracePt t="72197" x="3008313" y="4622800"/>
          <p14:tracePt t="72214" x="2986088" y="4651375"/>
          <p14:tracePt t="72230" x="2971800" y="4686300"/>
          <p14:tracePt t="72247" x="2943225" y="4722813"/>
          <p14:tracePt t="72264" x="2922588" y="4737100"/>
          <p14:tracePt t="72280" x="2871788" y="4765675"/>
          <p14:tracePt t="72298" x="2857500" y="4772025"/>
          <p14:tracePt t="72313" x="2851150" y="4772025"/>
          <p14:tracePt t="72331" x="2822575" y="4772025"/>
          <p14:tracePt t="72347" x="2771775" y="4794250"/>
          <p14:tracePt t="72347" x="2765425" y="4800600"/>
          <p14:tracePt t="72364" x="2700338" y="4808538"/>
          <p14:tracePt t="72380" x="2651125" y="4822825"/>
          <p14:tracePt t="72397" x="2600325" y="4822825"/>
          <p14:tracePt t="72413" x="2536825" y="4822825"/>
          <p14:tracePt t="72430" x="2428875" y="4851400"/>
          <p14:tracePt t="72447" x="2357438" y="4865688"/>
          <p14:tracePt t="72463" x="2308225" y="4865688"/>
          <p14:tracePt t="72480" x="2251075" y="4872038"/>
          <p14:tracePt t="72497" x="2193925" y="4879975"/>
          <p14:tracePt t="72514" x="2151063" y="4879975"/>
          <p14:tracePt t="72530" x="2079625" y="4900613"/>
          <p14:tracePt t="72547" x="2036763" y="4900613"/>
          <p14:tracePt t="72563" x="1979613" y="4900613"/>
          <p14:tracePt t="72581" x="1957388" y="4900613"/>
          <p14:tracePt t="72597" x="1943100" y="4900613"/>
          <p14:tracePt t="72613" x="1928813" y="4900613"/>
          <p14:tracePt t="72684" x="1914525" y="4900613"/>
          <p14:tracePt t="72686" x="1908175" y="4900613"/>
          <p14:tracePt t="72708" x="1893888" y="4894263"/>
          <p14:tracePt t="72716" x="1885950" y="4886325"/>
          <p14:tracePt t="72729" x="1857375" y="4872038"/>
          <p14:tracePt t="72730" x="1836738" y="4843463"/>
          <p14:tracePt t="72746" x="1808163" y="4814888"/>
          <p14:tracePt t="72763" x="1765300" y="4729163"/>
          <p14:tracePt t="72780" x="1743075" y="4686300"/>
          <p14:tracePt t="72796" x="1714500" y="4629150"/>
          <p14:tracePt t="72813" x="1708150" y="4579938"/>
          <p14:tracePt t="72829" x="1685925" y="4543425"/>
          <p14:tracePt t="72846" x="1679575" y="4522788"/>
          <p14:tracePt t="72863" x="1665288" y="4486275"/>
          <p14:tracePt t="72880" x="1636713" y="4443413"/>
          <p14:tracePt t="72896" x="1608138" y="4371975"/>
          <p14:tracePt t="72913" x="1579563" y="4337050"/>
          <p14:tracePt t="72930" x="1536700" y="4271963"/>
          <p14:tracePt t="72946" x="1528763" y="4214813"/>
          <p14:tracePt t="72963" x="1522413" y="4171950"/>
          <p14:tracePt t="72979" x="1500188" y="4100513"/>
          <p14:tracePt t="72997" x="1500188" y="4043363"/>
          <p14:tracePt t="73013" x="1493838" y="4000500"/>
          <p14:tracePt t="73029" x="1471613" y="3894138"/>
          <p14:tracePt t="73046" x="1450975" y="3794125"/>
          <p14:tracePt t="73064" x="1450975" y="3714750"/>
          <p14:tracePt t="73079" x="1436688" y="3651250"/>
          <p14:tracePt t="73096" x="1436688" y="3608388"/>
          <p14:tracePt t="73112" x="1436688" y="3579813"/>
          <p14:tracePt t="73130" x="1436688" y="3551238"/>
          <p14:tracePt t="73146" x="1436688" y="3529013"/>
          <p14:tracePt t="73163" x="1436688" y="3500438"/>
          <p14:tracePt t="73180" x="1436688" y="3465513"/>
          <p14:tracePt t="73196" x="1436688" y="3443288"/>
          <p14:tracePt t="73213" x="1450975" y="3429000"/>
          <p14:tracePt t="73229" x="1465263" y="3400425"/>
          <p14:tracePt t="73245" x="1508125" y="3365500"/>
          <p14:tracePt t="73262" x="1514475" y="3357563"/>
          <p14:tracePt t="73279" x="1528763" y="3343275"/>
          <p14:tracePt t="73324" x="1536700" y="3336925"/>
          <p14:tracePt t="73339" x="1543050" y="3336925"/>
          <p14:tracePt t="73356" x="1557338" y="3336925"/>
          <p14:tracePt t="73364" x="1565275" y="3336925"/>
          <p14:tracePt t="73372" x="1571625" y="3336925"/>
          <p14:tracePt t="73388" x="1579563" y="3336925"/>
          <p14:tracePt t="73397" x="1600200" y="3328988"/>
          <p14:tracePt t="73412" x="1636713" y="3328988"/>
          <p14:tracePt t="73429" x="1657350" y="3328988"/>
          <p14:tracePt t="73446" x="1685925" y="3328988"/>
          <p14:tracePt t="73462" x="1728788" y="3328988"/>
          <p14:tracePt t="73478" x="1771650" y="3328988"/>
          <p14:tracePt t="73495" x="1828800" y="3328988"/>
          <p14:tracePt t="73512" x="1900238" y="3328988"/>
          <p14:tracePt t="73528" x="1957388" y="3328988"/>
          <p14:tracePt t="73546" x="2036763" y="3328988"/>
          <p14:tracePt t="73563" x="2079625" y="3328988"/>
          <p14:tracePt t="73578" x="2136775" y="3328988"/>
          <p14:tracePt t="73578" x="2151063" y="3328988"/>
          <p14:tracePt t="73596" x="2185988" y="3328988"/>
          <p14:tracePt t="73611" x="2228850" y="3328988"/>
          <p14:tracePt t="73629" x="2251075" y="3328988"/>
          <p14:tracePt t="73646" x="2286000" y="3314700"/>
          <p14:tracePt t="73662" x="2308225" y="3308350"/>
          <p14:tracePt t="73679" x="2351088" y="3308350"/>
          <p14:tracePt t="73696" x="2393950" y="3308350"/>
          <p14:tracePt t="73712" x="2414588" y="3308350"/>
          <p14:tracePt t="73728" x="2443163" y="3308350"/>
          <p14:tracePt t="73745" x="2486025" y="3308350"/>
          <p14:tracePt t="73762" x="2514600" y="3308350"/>
          <p14:tracePt t="73779" x="2551113" y="3308350"/>
          <p14:tracePt t="73795" x="2579688" y="3308350"/>
          <p14:tracePt t="73795" x="2586038" y="3308350"/>
          <p14:tracePt t="73812" x="2622550" y="3308350"/>
          <p14:tracePt t="73828" x="2636838" y="3308350"/>
          <p14:tracePt t="73845" x="2657475" y="3308350"/>
          <p14:tracePt t="73861" x="2671763" y="3308350"/>
          <p14:tracePt t="73878" x="2679700" y="3308350"/>
          <p14:tracePt t="73894" x="2714625" y="3308350"/>
          <p14:tracePt t="73912" x="2736850" y="3308350"/>
          <p14:tracePt t="73929" x="2743200" y="3308350"/>
          <p14:tracePt t="73945" x="2757488" y="3308350"/>
          <p14:tracePt t="73996" x="2771775" y="3308350"/>
          <p14:tracePt t="74540" x="2779713" y="3314700"/>
          <p14:tracePt t="74556" x="2771775" y="3343275"/>
          <p14:tracePt t="74572" x="2751138" y="3351213"/>
          <p14:tracePt t="74580" x="2736850" y="3371850"/>
          <p14:tracePt t="74585" x="2722563" y="3386138"/>
          <p14:tracePt t="74594" x="2714625" y="3436938"/>
          <p14:tracePt t="74610" x="2714625" y="3508375"/>
          <p14:tracePt t="74628" x="2714625" y="3629025"/>
          <p14:tracePt t="74643" x="2714625" y="3714750"/>
          <p14:tracePt t="74661" x="2714625" y="3794125"/>
          <p14:tracePt t="74678" x="2714625" y="3871913"/>
          <p14:tracePt t="74694" x="2736850" y="3943350"/>
          <p14:tracePt t="74710" x="2751138" y="4037013"/>
          <p14:tracePt t="74727" x="2751138" y="4137025"/>
          <p14:tracePt t="74744" x="2751138" y="4214813"/>
          <p14:tracePt t="74760" x="2751138" y="4279900"/>
          <p14:tracePt t="74777" x="2751138" y="4337050"/>
          <p14:tracePt t="74794" x="2757488" y="4414838"/>
          <p14:tracePt t="74811" x="2765425" y="4508500"/>
          <p14:tracePt t="74826" x="2794000" y="4637088"/>
          <p14:tracePt t="74843" x="2857500" y="4886325"/>
          <p14:tracePt t="74861" x="2894013" y="5029200"/>
          <p14:tracePt t="74877" x="2936875" y="5137150"/>
          <p14:tracePt t="74894" x="2951163" y="5186363"/>
          <p14:tracePt t="74910" x="2951163" y="5237163"/>
          <p14:tracePt t="74928" x="2965450" y="5280025"/>
          <p14:tracePt t="74943" x="2979738" y="5300663"/>
          <p14:tracePt t="74960" x="2986088" y="5322888"/>
          <p14:tracePt t="74976" x="2994025" y="5329238"/>
          <p14:tracePt t="75020" x="3014663" y="5343525"/>
          <p14:tracePt t="75028" x="3022600" y="5343525"/>
          <p14:tracePt t="75028" x="3051175" y="5343525"/>
          <p14:tracePt t="75044" x="3086100" y="5343525"/>
          <p14:tracePt t="75044" x="3165475" y="5351463"/>
          <p14:tracePt t="75060" x="3243263" y="5365750"/>
          <p14:tracePt t="75076" x="3336925" y="5365750"/>
          <p14:tracePt t="75093" x="3457575" y="5365750"/>
          <p14:tracePt t="75110" x="3579813" y="5365750"/>
          <p14:tracePt t="75126" x="3736975" y="5365750"/>
          <p14:tracePt t="75143" x="3900488" y="5337175"/>
          <p14:tracePt t="75159" x="4065588" y="5286375"/>
          <p14:tracePt t="75176" x="4200525" y="5222875"/>
          <p14:tracePt t="75193" x="4271963" y="5180013"/>
          <p14:tracePt t="75209" x="4314825" y="5137150"/>
          <p14:tracePt t="75226" x="4351338" y="5100638"/>
          <p14:tracePt t="75242" x="4371975" y="5072063"/>
          <p14:tracePt t="75242" x="4386263" y="5057775"/>
          <p14:tracePt t="75260" x="4437063" y="4986338"/>
          <p14:tracePt t="75276" x="4479925" y="4900613"/>
          <p14:tracePt t="75294" x="4529138" y="4843463"/>
          <p14:tracePt t="75310" x="4551363" y="4772025"/>
          <p14:tracePt t="75326" x="4586288" y="4714875"/>
          <p14:tracePt t="75343" x="4594225" y="4672013"/>
          <p14:tracePt t="75360" x="4594225" y="4622800"/>
          <p14:tracePt t="75376" x="4594225" y="4586288"/>
          <p14:tracePt t="75393" x="4594225" y="4551363"/>
          <p14:tracePt t="75409" x="4594225" y="4514850"/>
          <p14:tracePt t="75426" x="4594225" y="4457700"/>
          <p14:tracePt t="75443" x="4594225" y="4379913"/>
          <p14:tracePt t="75459" x="4594225" y="4257675"/>
          <p14:tracePt t="75477" x="4594225" y="4186238"/>
          <p14:tracePt t="75492" x="4594225" y="4114800"/>
          <p14:tracePt t="75509" x="4594225" y="4051300"/>
          <p14:tracePt t="75526" x="4594225" y="3971925"/>
          <p14:tracePt t="75543" x="4594225" y="3894138"/>
          <p14:tracePt t="75560" x="4572000" y="3814763"/>
          <p14:tracePt t="75575" x="4565650" y="3757613"/>
          <p14:tracePt t="75575" x="4551363" y="3729038"/>
          <p14:tracePt t="75597" x="4551363" y="3714750"/>
          <p14:tracePt t="75609" x="4522788" y="3636963"/>
          <p14:tracePt t="75626" x="4514850" y="3565525"/>
          <p14:tracePt t="75642" x="4479925" y="3508375"/>
          <p14:tracePt t="75659" x="4437063" y="3443288"/>
          <p14:tracePt t="75676" x="4414838" y="3400425"/>
          <p14:tracePt t="75692" x="4386263" y="3351213"/>
          <p14:tracePt t="75709" x="4351338" y="3314700"/>
          <p14:tracePt t="75725" x="4329113" y="3294063"/>
          <p14:tracePt t="75743" x="4300538" y="3265488"/>
          <p14:tracePt t="75759" x="4265613" y="3257550"/>
          <p14:tracePt t="75776" x="4237038" y="3236913"/>
          <p14:tracePt t="75792" x="4186238" y="3222625"/>
          <p14:tracePt t="75810" x="4129088" y="3200400"/>
          <p14:tracePt t="75825" x="4086225" y="3186113"/>
          <p14:tracePt t="75842" x="4043363" y="3171825"/>
          <p14:tracePt t="75859" x="3943350" y="3143250"/>
          <p14:tracePt t="75876" x="3879850" y="3143250"/>
          <p14:tracePt t="75892" x="3814763" y="3136900"/>
          <p14:tracePt t="75909" x="3786188" y="3136900"/>
          <p14:tracePt t="75926" x="3743325" y="3128963"/>
          <p14:tracePt t="75942" x="3679825" y="3128963"/>
          <p14:tracePt t="75958" x="3629025" y="3128963"/>
          <p14:tracePt t="75975" x="3579813" y="3128963"/>
          <p14:tracePt t="75992" x="3536950" y="3128963"/>
          <p14:tracePt t="76008" x="3494088" y="3128963"/>
          <p14:tracePt t="76025" x="3465513" y="3128963"/>
          <p14:tracePt t="76042" x="3414713" y="3128963"/>
          <p14:tracePt t="76058" x="3394075" y="3128963"/>
          <p14:tracePt t="76075" x="3365500" y="3128963"/>
          <p14:tracePt t="76092" x="3314700" y="3128963"/>
          <p14:tracePt t="76109" x="3265488" y="3136900"/>
          <p14:tracePt t="76125" x="3222625" y="3171825"/>
          <p14:tracePt t="76142" x="3151188" y="3214688"/>
          <p14:tracePt t="76158" x="3100388" y="3286125"/>
          <p14:tracePt t="76175" x="3057525" y="3336925"/>
          <p14:tracePt t="76192" x="3028950" y="3400425"/>
          <p14:tracePt t="76208" x="3022600" y="3451225"/>
          <p14:tracePt t="76225" x="3008313" y="3479800"/>
          <p14:tracePt t="76242" x="2994025" y="3529013"/>
          <p14:tracePt t="76258" x="2994025" y="3557588"/>
          <p14:tracePt t="76275" x="2986088" y="3629025"/>
          <p14:tracePt t="76292" x="2986088" y="3686175"/>
          <p14:tracePt t="76309" x="2986088" y="3700463"/>
          <p14:tracePt t="76325" x="2986088" y="3743325"/>
          <p14:tracePt t="76341" x="2971800" y="3800475"/>
          <p14:tracePt t="76358" x="2965450" y="3865563"/>
          <p14:tracePt t="76375" x="2943225" y="3914775"/>
          <p14:tracePt t="76391" x="2936875" y="3971925"/>
          <p14:tracePt t="76408" x="2928938" y="4037013"/>
          <p14:tracePt t="76424" x="2928938" y="4100513"/>
          <p14:tracePt t="76441" x="2914650" y="4171950"/>
          <p14:tracePt t="76457" x="2894013" y="4294188"/>
          <p14:tracePt t="76474" x="2894013" y="4400550"/>
          <p14:tracePt t="76491" x="2894013" y="4557713"/>
          <p14:tracePt t="76508" x="2894013" y="4622800"/>
          <p14:tracePt t="76524" x="2894013" y="4686300"/>
          <p14:tracePt t="76540" x="2894013" y="4722813"/>
          <p14:tracePt t="76558" x="2900363" y="4765675"/>
          <p14:tracePt t="76574" x="2928938" y="4808538"/>
          <p14:tracePt t="76591" x="2943225" y="4837113"/>
          <p14:tracePt t="76607" x="2986088" y="4879975"/>
          <p14:tracePt t="76624" x="3000375" y="4894263"/>
          <p14:tracePt t="76641" x="3022600" y="4922838"/>
          <p14:tracePt t="76657" x="3079750" y="4943475"/>
          <p14:tracePt t="76674" x="3100388" y="4957763"/>
          <p14:tracePt t="76690" x="3157538" y="5000625"/>
          <p14:tracePt t="76708" x="3179763" y="5008563"/>
          <p14:tracePt t="76723" x="3194050" y="5008563"/>
          <p14:tracePt t="76741" x="3228975" y="5008563"/>
          <p14:tracePt t="76757" x="3271838" y="5008563"/>
          <p14:tracePt t="76774" x="3336925" y="5008563"/>
          <p14:tracePt t="76790" x="3429000" y="5008563"/>
          <p14:tracePt t="76807" x="3522663" y="5008563"/>
          <p14:tracePt t="76824" x="3586163" y="5008563"/>
          <p14:tracePt t="76840" x="3665538" y="5000625"/>
          <p14:tracePt t="76857" x="3765550" y="4951413"/>
          <p14:tracePt t="76873" x="3836988" y="4908550"/>
          <p14:tracePt t="76890" x="3937000" y="4851400"/>
          <p14:tracePt t="76908" x="3994150" y="4808538"/>
          <p14:tracePt t="76925" x="4079875" y="4743450"/>
          <p14:tracePt t="76940" x="4151313" y="4694238"/>
          <p14:tracePt t="76957" x="4251325" y="4614863"/>
          <p14:tracePt t="76973" x="4322763" y="4529138"/>
          <p14:tracePt t="76990" x="4371975" y="4457700"/>
          <p14:tracePt t="77007" x="4400550" y="4394200"/>
          <p14:tracePt t="77023" x="4429125" y="4337050"/>
          <p14:tracePt t="77041" x="4479925" y="4229100"/>
          <p14:tracePt t="77057" x="4537075" y="4108450"/>
          <p14:tracePt t="77074" x="4543425" y="4029075"/>
          <p14:tracePt t="77090" x="4565650" y="3937000"/>
          <p14:tracePt t="77107" x="4565650" y="3894138"/>
          <p14:tracePt t="77107" x="4565650" y="3871913"/>
          <p14:tracePt t="77124" x="4565650" y="3843338"/>
          <p14:tracePt t="77140" x="4565650" y="3808413"/>
          <p14:tracePt t="77157" x="4543425" y="3751263"/>
          <p14:tracePt t="77173" x="4529138" y="3694113"/>
          <p14:tracePt t="77191" x="4508500" y="3651250"/>
          <p14:tracePt t="77207" x="4494213" y="3608388"/>
          <p14:tracePt t="77223" x="4465638" y="3571875"/>
          <p14:tracePt t="77240" x="4443413" y="3551238"/>
          <p14:tracePt t="77257" x="4414838" y="3514725"/>
          <p14:tracePt t="77273" x="4394200" y="3500438"/>
          <p14:tracePt t="77290" x="4371975" y="3471863"/>
          <p14:tracePt t="77307" x="4337050" y="3451225"/>
          <p14:tracePt t="77323" x="4279900" y="3414713"/>
          <p14:tracePt t="77340" x="4257675" y="3400425"/>
          <p14:tracePt t="77356" x="4222750" y="3386138"/>
          <p14:tracePt t="77373" x="4186238" y="3379788"/>
          <p14:tracePt t="77389" x="4137025" y="3371850"/>
          <p14:tracePt t="77406" x="4100513" y="3351213"/>
          <p14:tracePt t="77423" x="4079875" y="3343275"/>
          <p14:tracePt t="77439" x="4051300" y="3343275"/>
          <p14:tracePt t="77456" x="4008438" y="3336925"/>
          <p14:tracePt t="77473" x="3971925" y="3336925"/>
          <p14:tracePt t="77490" x="3951288" y="3336925"/>
          <p14:tracePt t="77506" x="3929063" y="3336925"/>
          <p14:tracePt t="77506" x="3908425" y="3336925"/>
          <p14:tracePt t="77524" x="3886200" y="3336925"/>
          <p14:tracePt t="77539" x="3822700" y="3357563"/>
          <p14:tracePt t="77556" x="3751263" y="3365500"/>
          <p14:tracePt t="77573" x="3729038" y="3371850"/>
          <p14:tracePt t="77590" x="3708400" y="3394075"/>
          <p14:tracePt t="77606" x="3694113" y="3408363"/>
          <p14:tracePt t="77623" x="3665538" y="3422650"/>
          <p14:tracePt t="77639" x="3629025" y="3457575"/>
          <p14:tracePt t="77656" x="3586163" y="3494088"/>
          <p14:tracePt t="77674" x="3551238" y="3522663"/>
          <p14:tracePt t="77690" x="3514725" y="3543300"/>
          <p14:tracePt t="77706" x="3479800" y="3571875"/>
          <p14:tracePt t="77748" x="3465513" y="3594100"/>
          <p14:tracePt t="77756" x="3457575" y="3594100"/>
          <p14:tracePt t="77852" x="3451225" y="3594100"/>
          <p14:tracePt t="77948" x="3443288" y="3594100"/>
          <p14:tracePt t="77957" x="3443288" y="3586163"/>
          <p14:tracePt t="78228" x="3443288" y="3571875"/>
          <p14:tracePt t="81516" x="3443288" y="3565525"/>
          <p14:tracePt t="81556" x="3457575" y="3557588"/>
          <p14:tracePt t="81561" x="3471863" y="3551238"/>
          <p14:tracePt t="81567" x="3494088" y="3536950"/>
          <p14:tracePt t="81584" x="3508375" y="3500438"/>
          <p14:tracePt t="81601" x="3536950" y="3465513"/>
          <p14:tracePt t="81617" x="3543300" y="3443288"/>
          <p14:tracePt t="81634" x="3551238" y="3429000"/>
          <p14:tracePt t="81651" x="3557588" y="3414713"/>
          <p14:tracePt t="81667" x="3571875" y="3400425"/>
          <p14:tracePt t="81684" x="3579813" y="3394075"/>
          <p14:tracePt t="81700" x="3586163" y="3386138"/>
          <p14:tracePt t="81718" x="3608388" y="3365500"/>
          <p14:tracePt t="81734" x="3614738" y="3357563"/>
          <p14:tracePt t="81750" x="3643313" y="3357563"/>
          <p14:tracePt t="81766" x="3686175" y="3343275"/>
          <p14:tracePt t="81783" x="3729038" y="3322638"/>
          <p14:tracePt t="81800" x="3786188" y="3294063"/>
          <p14:tracePt t="81816" x="3822700" y="3286125"/>
          <p14:tracePt t="81834" x="3836988" y="3271838"/>
          <p14:tracePt t="81850" x="3857625" y="3265488"/>
          <p14:tracePt t="81867" x="3865563" y="3265488"/>
          <p14:tracePt t="81884" x="3886200" y="3251200"/>
          <p14:tracePt t="81924" x="3894138" y="3251200"/>
          <p14:tracePt t="81940" x="3914775" y="3243263"/>
          <p14:tracePt t="82020" x="3900488" y="3243263"/>
          <p14:tracePt t="82028" x="3865563" y="3228975"/>
          <p14:tracePt t="82036" x="3757613" y="3222625"/>
          <p14:tracePt t="82050" x="3657600" y="3186113"/>
          <p14:tracePt t="82066" x="3594100" y="3179763"/>
          <p14:tracePt t="82083" x="3557588" y="3171825"/>
          <p14:tracePt t="82100" x="3494088" y="3136900"/>
          <p14:tracePt t="82117" x="3365500" y="3114675"/>
          <p14:tracePt t="82133" x="3200400" y="3065463"/>
          <p14:tracePt t="82149" x="3071813" y="3014663"/>
          <p14:tracePt t="82166" x="2922588" y="2965450"/>
          <p14:tracePt t="82182" x="2757488" y="2928938"/>
          <p14:tracePt t="82199" x="2543175" y="2865438"/>
          <p14:tracePt t="82216" x="2386013" y="2822575"/>
          <p14:tracePt t="82233" x="2200275" y="2757488"/>
          <p14:tracePt t="82250" x="2043113" y="2736850"/>
          <p14:tracePt t="82266" x="1843088" y="2693988"/>
          <p14:tracePt t="82283" x="1708150" y="2686050"/>
          <p14:tracePt t="82299" x="1508125" y="2643188"/>
          <p14:tracePt t="82317" x="1379538" y="2636838"/>
          <p14:tracePt t="82332" x="1285875" y="2622550"/>
          <p14:tracePt t="82349" x="1243013" y="2614613"/>
          <p14:tracePt t="82508" x="1257300" y="2636838"/>
          <p14:tracePt t="82516" x="1322388" y="2671763"/>
          <p14:tracePt t="82524" x="1385888" y="2722563"/>
          <p14:tracePt t="82533" x="1443038" y="2765425"/>
          <p14:tracePt t="82549" x="1457325" y="2771775"/>
          <p14:tracePt t="82566" x="1471613" y="2786063"/>
          <p14:tracePt t="82583" x="1500188" y="2800350"/>
          <p14:tracePt t="82600" x="1528763" y="2808288"/>
          <p14:tracePt t="82616" x="1571625" y="2828925"/>
          <p14:tracePt t="82632" x="1622425" y="2843213"/>
          <p14:tracePt t="82649" x="1643063" y="2851150"/>
          <p14:tracePt t="82665" x="1657350" y="2851150"/>
          <p14:tracePt t="82683" x="1665288" y="2851150"/>
          <p14:tracePt t="82699" x="1679575" y="2865438"/>
          <p14:tracePt t="82699" x="1685925" y="2865438"/>
          <p14:tracePt t="82716" x="1693863" y="2865438"/>
          <p14:tracePt t="82732" x="1708150" y="2871788"/>
          <p14:tracePt t="82787" x="1728788" y="2871788"/>
          <p14:tracePt t="82796" x="1736725" y="2871788"/>
          <p14:tracePt t="82811" x="1743075" y="2871788"/>
          <p14:tracePt t="82820" x="1751013" y="2871788"/>
          <p14:tracePt t="82822" x="1765300" y="2871788"/>
          <p14:tracePt t="82832" x="1779588" y="2871788"/>
          <p14:tracePt t="82848" x="1785938" y="2871788"/>
          <p14:tracePt t="82900" x="1814513" y="2871788"/>
          <p14:tracePt t="82912" x="1814513" y="2865438"/>
          <p14:tracePt t="82916" x="1814513" y="2857500"/>
          <p14:tracePt t="82924" x="1814513" y="2843213"/>
          <p14:tracePt t="82931" x="1822450" y="2800350"/>
          <p14:tracePt t="82949" x="1822450" y="2794000"/>
          <p14:tracePt t="82964" x="1822450" y="2786063"/>
          <p14:tracePt t="82981" x="1822450" y="2779713"/>
          <p14:tracePt t="83019" x="1822450" y="2765425"/>
          <p14:tracePt t="83028" x="1808163" y="2736850"/>
          <p14:tracePt t="83044" x="1800225" y="2728913"/>
          <p14:tracePt t="83048" x="1793875" y="2708275"/>
          <p14:tracePt t="83065" x="1771650" y="2700338"/>
          <p14:tracePt t="83082" x="1765300" y="2693988"/>
          <p14:tracePt t="83148" x="1757363" y="2693988"/>
          <p14:tracePt t="83164" x="1743075" y="2693988"/>
          <p14:tracePt t="83172" x="1736725" y="2686050"/>
          <p14:tracePt t="83204" x="1728788" y="2679700"/>
          <p14:tracePt t="83276" x="1722438" y="2679700"/>
          <p14:tracePt t="83308" x="1714500" y="2686050"/>
          <p14:tracePt t="83316" x="1700213" y="2700338"/>
          <p14:tracePt t="83324" x="1700213" y="2708275"/>
          <p14:tracePt t="83332" x="1693863" y="2743200"/>
          <p14:tracePt t="83348" x="1693863" y="2757488"/>
          <p14:tracePt t="83365" x="1679575" y="2786063"/>
          <p14:tracePt t="83381" x="1679575" y="2794000"/>
          <p14:tracePt t="83398" x="1679575" y="2800350"/>
          <p14:tracePt t="83414" x="1679575" y="2822575"/>
          <p14:tracePt t="83431" x="1671638" y="2836863"/>
          <p14:tracePt t="83484" x="1671638" y="2851150"/>
          <p14:tracePt t="83556" x="1671638" y="2857500"/>
          <p14:tracePt t="83561" x="1671638" y="2871788"/>
          <p14:tracePt t="83565" x="1679575" y="2871788"/>
          <p14:tracePt t="83581" x="1700213" y="2871788"/>
          <p14:tracePt t="83598" x="1708150" y="2871788"/>
          <p14:tracePt t="83614" x="1722438" y="2871788"/>
          <p14:tracePt t="83630" x="1728788" y="2871788"/>
          <p14:tracePt t="83647" x="1736725" y="2871788"/>
          <p14:tracePt t="83663" x="1743075" y="2871788"/>
          <p14:tracePt t="83681" x="1757363" y="2871788"/>
          <p14:tracePt t="83724" x="1765300" y="2871788"/>
          <p14:tracePt t="83756" x="1771650" y="2865438"/>
          <p14:tracePt t="83763" x="1779588" y="2857500"/>
          <p14:tracePt t="83771" x="1785938" y="2851150"/>
          <p14:tracePt t="83786" x="1793875" y="2822575"/>
          <p14:tracePt t="83798" x="1800225" y="2814638"/>
          <p14:tracePt t="83814" x="1808163" y="2794000"/>
          <p14:tracePt t="83831" x="1814513" y="2771775"/>
          <p14:tracePt t="83847" x="1814513" y="2757488"/>
          <p14:tracePt t="83864" x="1814513" y="2743200"/>
          <p14:tracePt t="83908" x="1814513" y="2736850"/>
          <p14:tracePt t="83924" x="1814513" y="2722563"/>
          <p14:tracePt t="83932" x="1814513" y="2714625"/>
          <p14:tracePt t="83948" x="1814513" y="2700338"/>
          <p14:tracePt t="83964" x="1814513" y="2686050"/>
          <p14:tracePt t="83970" x="1808163" y="2665413"/>
          <p14:tracePt t="83980" x="1800225" y="2657475"/>
          <p14:tracePt t="83997" x="1779588" y="2651125"/>
          <p14:tracePt t="84014" x="1757363" y="2636838"/>
          <p14:tracePt t="84030" x="1736725" y="2622550"/>
          <p14:tracePt t="84076" x="1728788" y="2614613"/>
          <p14:tracePt t="84092" x="1722438" y="2614613"/>
          <p14:tracePt t="84124" x="1714500" y="2614613"/>
          <p14:tracePt t="84156" x="1700213" y="2614613"/>
          <p14:tracePt t="84188" x="1693863" y="2614613"/>
          <p14:tracePt t="84220" x="1685925" y="2614613"/>
          <p14:tracePt t="84284" x="1679575" y="2614613"/>
          <p14:tracePt t="84291" x="1657350" y="2614613"/>
          <p14:tracePt t="84331" x="1651000" y="2614613"/>
          <p14:tracePt t="84339" x="1643063" y="2614613"/>
          <p14:tracePt t="84404" x="1643063" y="2628900"/>
          <p14:tracePt t="84436" x="1643063" y="2636838"/>
          <p14:tracePt t="84452" x="1643063" y="2643188"/>
          <p14:tracePt t="84490" x="1628775" y="2665413"/>
          <p14:tracePt t="84540" x="1628775" y="2671763"/>
          <p14:tracePt t="84556" x="1628775" y="2679700"/>
          <p14:tracePt t="84564" x="1628775" y="2693988"/>
          <p14:tracePt t="84580" x="1628775" y="2700338"/>
          <p14:tracePt t="84580" x="1628775" y="2708275"/>
          <p14:tracePt t="84620" x="1636713" y="2708275"/>
          <p14:tracePt t="84628" x="1643063" y="2714625"/>
          <p14:tracePt t="84640" x="1651000" y="2722563"/>
          <p14:tracePt t="84676" x="1665288" y="2728913"/>
          <p14:tracePt t="84677" x="1671638" y="2736850"/>
          <p14:tracePt t="84700" x="1679575" y="2743200"/>
          <p14:tracePt t="84732" x="1693863" y="2757488"/>
          <p14:tracePt t="84764" x="1708150" y="2765425"/>
          <p14:tracePt t="84771" x="1714500" y="2765425"/>
          <p14:tracePt t="84780" x="1722438" y="2765425"/>
          <p14:tracePt t="84780" x="1743075" y="2771775"/>
          <p14:tracePt t="84796" x="1751013" y="2779713"/>
          <p14:tracePt t="84812" x="1757363" y="2786063"/>
          <p14:tracePt t="84860" x="1765300" y="2786063"/>
          <p14:tracePt t="84892" x="1771650" y="2786063"/>
          <p14:tracePt t="84892" x="1785938" y="2794000"/>
          <p14:tracePt t="84908" x="1793875" y="2794000"/>
          <p14:tracePt t="84948" x="1800225" y="2794000"/>
          <p14:tracePt t="84955" x="1808163" y="2794000"/>
          <p14:tracePt t="84964" x="1814513" y="2794000"/>
          <p14:tracePt t="84978" x="1822450" y="2800350"/>
          <p14:tracePt t="84979" x="1828800" y="2800350"/>
          <p14:tracePt t="84995" x="1843088" y="2800350"/>
          <p14:tracePt t="85012" x="1857375" y="2814638"/>
          <p14:tracePt t="85028" x="1871663" y="2814638"/>
          <p14:tracePt t="85045" x="1879600" y="2814638"/>
          <p14:tracePt t="85061" x="1908175" y="2822575"/>
          <p14:tracePt t="85079" x="1922463" y="2828925"/>
          <p14:tracePt t="85096" x="1943100" y="2828925"/>
          <p14:tracePt t="85112" x="1971675" y="2836863"/>
          <p14:tracePt t="85129" x="2008188" y="2865438"/>
          <p14:tracePt t="85146" x="2043113" y="2871788"/>
          <p14:tracePt t="85161" x="2065338" y="2879725"/>
          <p14:tracePt t="85178" x="2085975" y="2879725"/>
          <p14:tracePt t="85194" x="2128838" y="2879725"/>
          <p14:tracePt t="85212" x="2151063" y="2894013"/>
          <p14:tracePt t="85228" x="2165350" y="2894013"/>
          <p14:tracePt t="85245" x="2193925" y="2894013"/>
          <p14:tracePt t="85262" x="2208213" y="2894013"/>
          <p14:tracePt t="85278" x="2228850" y="2894013"/>
          <p14:tracePt t="85295" x="2236788" y="2894013"/>
          <p14:tracePt t="85312" x="2243138" y="2894013"/>
          <p14:tracePt t="85328" x="2265363" y="2894013"/>
          <p14:tracePt t="85346" x="2322513" y="2894013"/>
          <p14:tracePt t="85362" x="2371725" y="2894013"/>
          <p14:tracePt t="85378" x="2408238" y="2894013"/>
          <p14:tracePt t="85413" x="2414588" y="2894013"/>
          <p14:tracePt t="85436" x="2436813" y="2894013"/>
          <p14:tracePt t="85445" x="2451100" y="2908300"/>
          <p14:tracePt t="85452" x="2486025" y="2922588"/>
          <p14:tracePt t="85462" x="2514600" y="2922588"/>
          <p14:tracePt t="85478" x="2565400" y="2943225"/>
          <p14:tracePt t="85495" x="2586038" y="2943225"/>
          <p14:tracePt t="85511" x="2622550" y="2943225"/>
          <p14:tracePt t="85528" x="2665413" y="2943225"/>
          <p14:tracePt t="85544" x="2686050" y="2943225"/>
          <p14:tracePt t="85561" x="2708275" y="2943225"/>
          <p14:tracePt t="85578" x="2736850" y="2943225"/>
          <p14:tracePt t="85620" x="2743200" y="2943225"/>
          <p14:tracePt t="86212" x="2722563" y="2943225"/>
          <p14:tracePt t="86221" x="2714625" y="2943225"/>
          <p14:tracePt t="86228" x="2708275" y="2943225"/>
          <p14:tracePt t="86228" x="2700338" y="2943225"/>
          <p14:tracePt t="86244" x="2693988" y="2943225"/>
          <p14:tracePt t="86245" x="2686050" y="2943225"/>
          <p14:tracePt t="86292" x="2671763" y="2943225"/>
          <p14:tracePt t="86301" x="2665413" y="2943225"/>
          <p14:tracePt t="86312" x="2651125" y="2943225"/>
          <p14:tracePt t="86312" x="2628900" y="2943225"/>
          <p14:tracePt t="86327" x="2622550" y="2943225"/>
          <p14:tracePt t="86344" x="2614613" y="2943225"/>
          <p14:tracePt t="86360" x="2593975" y="2943225"/>
          <p14:tracePt t="86376" x="2579688" y="2951163"/>
          <p14:tracePt t="86394" x="2543175" y="2951163"/>
          <p14:tracePt t="86410" x="2508250" y="2957513"/>
          <p14:tracePt t="86427" x="2428875" y="2971800"/>
          <p14:tracePt t="86443" x="2222500" y="2971800"/>
          <p14:tracePt t="86461" x="2143125" y="2971800"/>
          <p14:tracePt t="86477" x="2085975" y="2971800"/>
          <p14:tracePt t="86493" x="2071688" y="2971800"/>
          <p14:tracePt t="86556" x="2065338" y="2971800"/>
          <p14:tracePt t="86565" x="2051050" y="2971800"/>
          <p14:tracePt t="86570" x="2028825" y="2971800"/>
          <p14:tracePt t="86580" x="2000250" y="2971800"/>
          <p14:tracePt t="86593" x="1985963" y="2971800"/>
          <p14:tracePt t="86610" x="1965325" y="2971800"/>
          <p14:tracePt t="86626" x="1951038" y="2971800"/>
          <p14:tracePt t="86643" x="1922463" y="2971800"/>
          <p14:tracePt t="86643" x="1914525" y="2971800"/>
          <p14:tracePt t="86660" x="1893888" y="2971800"/>
          <p14:tracePt t="86676" x="1885950" y="2971800"/>
          <p14:tracePt t="86693" x="1857375" y="2971800"/>
          <p14:tracePt t="86709" x="1836738" y="2971800"/>
          <p14:tracePt t="86727" x="1800225" y="2971800"/>
          <p14:tracePt t="86743" x="1765300" y="2971800"/>
          <p14:tracePt t="86760" x="1751013" y="2971800"/>
          <p14:tracePt t="86804" x="1736725" y="2971800"/>
          <p14:tracePt t="86812" x="1728788" y="2971800"/>
          <p14:tracePt t="86820" x="1722438" y="2971800"/>
          <p14:tracePt t="86828" x="1693863" y="2971800"/>
          <p14:tracePt t="86843" x="1657350" y="2971800"/>
          <p14:tracePt t="86900" x="1651000" y="2971800"/>
          <p14:tracePt t="86904" x="1643063" y="2971800"/>
          <p14:tracePt t="86912" x="1636713" y="2971800"/>
          <p14:tracePt t="86948" x="1622425" y="2971800"/>
          <p14:tracePt t="87028" x="1614488" y="2965450"/>
          <p14:tracePt t="87132" x="1622425" y="2965450"/>
          <p14:tracePt t="87139" x="1679575" y="2965450"/>
          <p14:tracePt t="87148" x="1714500" y="2965450"/>
          <p14:tracePt t="87159" x="1743075" y="2965450"/>
          <p14:tracePt t="87159" x="1771650" y="2965450"/>
          <p14:tracePt t="87164" x="1785938" y="2965450"/>
          <p14:tracePt t="87175" x="1800225" y="2965450"/>
          <p14:tracePt t="87192" x="1822450" y="2965450"/>
          <p14:tracePt t="87208" x="1857375" y="2965450"/>
          <p14:tracePt t="87225" x="1908175" y="2965450"/>
          <p14:tracePt t="87242" x="1979613" y="2965450"/>
          <p14:tracePt t="87258" x="2071688" y="2965450"/>
          <p14:tracePt t="87276" x="2122488" y="2965450"/>
          <p14:tracePt t="87292" x="2151063" y="2965450"/>
          <p14:tracePt t="87308" x="2165350" y="2965450"/>
          <p14:tracePt t="87326" x="2179638" y="2965450"/>
          <p14:tracePt t="87342" x="2193925" y="2965450"/>
          <p14:tracePt t="87359" x="2228850" y="2965450"/>
          <p14:tracePt t="87376" x="2271713" y="2965450"/>
          <p14:tracePt t="87393" x="2322513" y="2965450"/>
          <p14:tracePt t="87408" x="2379663" y="2965450"/>
          <p14:tracePt t="87425" x="2414588" y="2965450"/>
          <p14:tracePt t="87441" x="2457450" y="2965450"/>
          <p14:tracePt t="87458" x="2486025" y="2965450"/>
          <p14:tracePt t="87458" x="2493963" y="2965450"/>
          <p14:tracePt t="87476" x="2528888" y="2965450"/>
          <p14:tracePt t="87491" x="2557463" y="2965450"/>
          <p14:tracePt t="87509" x="2586038" y="2971800"/>
          <p14:tracePt t="87525" x="2608263" y="2971800"/>
          <p14:tracePt t="87543" x="2622550" y="2971800"/>
          <p14:tracePt t="87558" x="2643188" y="2971800"/>
          <p14:tracePt t="87575" x="2651125" y="2971800"/>
          <p14:tracePt t="87592" x="2657475" y="2971800"/>
          <p14:tracePt t="87644" x="2671763" y="2971800"/>
          <p14:tracePt t="87678" x="2679700" y="2971800"/>
          <p14:tracePt t="87748" x="2686050" y="2971800"/>
          <p14:tracePt t="87755" x="2693988" y="2971800"/>
          <p14:tracePt t="87757" x="2714625" y="2971800"/>
          <p14:tracePt t="87820" x="2722563" y="2971800"/>
          <p14:tracePt t="87852" x="2728913" y="2971800"/>
          <p14:tracePt t="87870" x="2736850" y="2971800"/>
          <p14:tracePt t="87884" x="2751138" y="2971800"/>
          <p14:tracePt t="87892" x="2757488" y="2971800"/>
          <p14:tracePt t="87924" x="2765425" y="2971800"/>
          <p14:tracePt t="87972" x="2771775" y="2971800"/>
          <p14:tracePt t="88244" x="2779713" y="2979738"/>
          <p14:tracePt t="88258" x="2779713" y="2986088"/>
          <p14:tracePt t="88260" x="2757488" y="3008313"/>
          <p14:tracePt t="88276" x="2743200" y="3022600"/>
          <p14:tracePt t="88290" x="2722563" y="3051175"/>
          <p14:tracePt t="88307" x="2708275" y="3065463"/>
          <p14:tracePt t="88324" x="2700338" y="3071813"/>
          <p14:tracePt t="88341" x="2686050" y="3086100"/>
          <p14:tracePt t="88358" x="2665413" y="3108325"/>
          <p14:tracePt t="88374" x="2643188" y="3136900"/>
          <p14:tracePt t="88390" x="2628900" y="3157538"/>
          <p14:tracePt t="88406" x="2628900" y="3222625"/>
          <p14:tracePt t="88424" x="2622550" y="3286125"/>
          <p14:tracePt t="88440" x="2622550" y="3343275"/>
          <p14:tracePt t="88457" x="2622550" y="3429000"/>
          <p14:tracePt t="88474" x="2665413" y="3514725"/>
          <p14:tracePt t="88490" x="2714625" y="3579813"/>
          <p14:tracePt t="88507" x="2771775" y="3651250"/>
          <p14:tracePt t="88524" x="2808288" y="3714750"/>
          <p14:tracePt t="88541" x="2843213" y="3765550"/>
          <p14:tracePt t="88557" x="2871788" y="3822700"/>
          <p14:tracePt t="88573" x="2928938" y="3894138"/>
          <p14:tracePt t="88590" x="3008313" y="3994150"/>
          <p14:tracePt t="88607" x="3022600" y="4051300"/>
          <p14:tracePt t="88624" x="3051175" y="4122738"/>
          <p14:tracePt t="88640" x="3057525" y="4143375"/>
          <p14:tracePt t="88657" x="3071813" y="4179888"/>
          <p14:tracePt t="88673" x="3079750" y="4222750"/>
          <p14:tracePt t="88691" x="3079750" y="4265613"/>
          <p14:tracePt t="88707" x="3079750" y="4337050"/>
          <p14:tracePt t="88724" x="3079750" y="4394200"/>
          <p14:tracePt t="88740" x="3079750" y="4457700"/>
          <p14:tracePt t="88757" x="3051175" y="4529138"/>
          <p14:tracePt t="88773" x="3000375" y="4614863"/>
          <p14:tracePt t="88790" x="2971800" y="4657725"/>
          <p14:tracePt t="88807" x="2936875" y="4694238"/>
          <p14:tracePt t="88823" x="2914650" y="4722813"/>
          <p14:tracePt t="88839" x="2894013" y="4743450"/>
          <p14:tracePt t="88856" x="2871788" y="4772025"/>
          <p14:tracePt t="88873" x="2857500" y="4779963"/>
          <p14:tracePt t="88889" x="2828925" y="4794250"/>
          <p14:tracePt t="88906" x="2800350" y="4808538"/>
          <p14:tracePt t="88906" x="2779713" y="4814888"/>
          <p14:tracePt t="88924" x="2757488" y="4814888"/>
          <p14:tracePt t="88939" x="2714625" y="4829175"/>
          <p14:tracePt t="88957" x="2665413" y="4837113"/>
          <p14:tracePt t="88973" x="2600325" y="4837113"/>
          <p14:tracePt t="88991" x="2522538" y="4837113"/>
          <p14:tracePt t="89006" x="2428875" y="4837113"/>
          <p14:tracePt t="89023" x="2379663" y="4837113"/>
          <p14:tracePt t="89039" x="2322513" y="4837113"/>
          <p14:tracePt t="89056" x="2243138" y="4837113"/>
          <p14:tracePt t="89073" x="2179638" y="4837113"/>
          <p14:tracePt t="89089" x="2071688" y="4837113"/>
          <p14:tracePt t="89106" x="2008188" y="4829175"/>
          <p14:tracePt t="89122" x="1928813" y="4800600"/>
          <p14:tracePt t="89122" x="1900238" y="4800600"/>
          <p14:tracePt t="89140" x="1843088" y="4779963"/>
          <p14:tracePt t="89157" x="1757363" y="4737100"/>
          <p14:tracePt t="89173" x="1714500" y="4729163"/>
          <p14:tracePt t="89190" x="1657350" y="4700588"/>
          <p14:tracePt t="89207" x="1622425" y="4672013"/>
          <p14:tracePt t="89223" x="1571625" y="4629150"/>
          <p14:tracePt t="89239" x="1514475" y="4586288"/>
          <p14:tracePt t="89256" x="1465263" y="4551363"/>
          <p14:tracePt t="89273" x="1428750" y="4500563"/>
          <p14:tracePt t="89289" x="1408113" y="4443413"/>
          <p14:tracePt t="89307" x="1400175" y="4394200"/>
          <p14:tracePt t="89323" x="1379538" y="4308475"/>
          <p14:tracePt t="89339" x="1350963" y="4157663"/>
          <p14:tracePt t="89356" x="1336675" y="4071938"/>
          <p14:tracePt t="89372" x="1328738" y="3979863"/>
          <p14:tracePt t="89389" x="1328738" y="3908425"/>
          <p14:tracePt t="89407" x="1328738" y="3829050"/>
          <p14:tracePt t="89423" x="1328738" y="3765550"/>
          <p14:tracePt t="89440" x="1350963" y="3708400"/>
          <p14:tracePt t="89455" x="1385888" y="3657600"/>
          <p14:tracePt t="89473" x="1422400" y="3614738"/>
          <p14:tracePt t="89489" x="1471613" y="3565525"/>
          <p14:tracePt t="89506" x="1543050" y="3500438"/>
          <p14:tracePt t="89522" x="1671638" y="3436938"/>
          <p14:tracePt t="89539" x="1814513" y="3365500"/>
          <p14:tracePt t="89556" x="1900238" y="3336925"/>
          <p14:tracePt t="89572" x="1971675" y="3308350"/>
          <p14:tracePt t="89589" x="2028825" y="3286125"/>
          <p14:tracePt t="89605" x="2085975" y="3265488"/>
          <p14:tracePt t="89623" x="2143125" y="3257550"/>
          <p14:tracePt t="89638" x="2214563" y="3251200"/>
          <p14:tracePt t="89656" x="2322513" y="3251200"/>
          <p14:tracePt t="89672" x="2443163" y="3251200"/>
          <p14:tracePt t="89689" x="2571750" y="3251200"/>
          <p14:tracePt t="89706" x="2671763" y="3251200"/>
          <p14:tracePt t="89722" x="2743200" y="3251200"/>
          <p14:tracePt t="89739" x="2765425" y="3251200"/>
          <p14:tracePt t="89755" x="2808288" y="3257550"/>
          <p14:tracePt t="89772" x="2851150" y="3265488"/>
          <p14:tracePt t="89788" x="2871788" y="3271838"/>
          <p14:tracePt t="89805" x="2908300" y="3300413"/>
          <p14:tracePt t="89821" x="2928938" y="3314700"/>
          <p14:tracePt t="89838" x="2979738" y="3351213"/>
          <p14:tracePt t="89854" x="3036888" y="3400425"/>
          <p14:tracePt t="89871" x="3128963" y="3479800"/>
          <p14:tracePt t="89889" x="3251200" y="3594100"/>
          <p14:tracePt t="89905" x="3314700" y="3643313"/>
          <p14:tracePt t="89923" x="3379788" y="3694113"/>
          <p14:tracePt t="89938" x="3414713" y="3729038"/>
          <p14:tracePt t="89938" x="3422650" y="3736975"/>
          <p14:tracePt t="89956" x="3436938" y="3765550"/>
          <p14:tracePt t="89971" x="3457575" y="3822700"/>
          <p14:tracePt t="89989" x="3465513" y="3865563"/>
          <p14:tracePt t="90005" x="3465513" y="3937000"/>
          <p14:tracePt t="90022" x="3479800" y="3994150"/>
          <p14:tracePt t="90038" x="3479800" y="4037013"/>
          <p14:tracePt t="90054" x="3479800" y="4065588"/>
          <p14:tracePt t="90071" x="3479800" y="4108450"/>
          <p14:tracePt t="90088" x="3479800" y="4137025"/>
          <p14:tracePt t="90105" x="3465513" y="4186238"/>
          <p14:tracePt t="90138" x="3443288" y="4214813"/>
          <p14:tracePt t="90139" x="3422650" y="4243388"/>
          <p14:tracePt t="90155" x="3394075" y="4271963"/>
          <p14:tracePt t="90155" x="3379788" y="4294188"/>
          <p14:tracePt t="90172" x="3351213" y="4314825"/>
          <p14:tracePt t="90188" x="3328988" y="4337050"/>
          <p14:tracePt t="90205" x="3314700" y="4351338"/>
          <p14:tracePt t="90221" x="3294063" y="4371975"/>
          <p14:tracePt t="90239" x="3257550" y="4408488"/>
          <p14:tracePt t="90255" x="3222625" y="4429125"/>
          <p14:tracePt t="90271" x="3179763" y="4457700"/>
          <p14:tracePt t="90288" x="3143250" y="4479925"/>
          <p14:tracePt t="90305" x="3108325" y="4508500"/>
          <p14:tracePt t="90321" x="3051175" y="4522788"/>
          <p14:tracePt t="90337" x="3008313" y="4543425"/>
          <p14:tracePt t="90354" x="2965450" y="4557713"/>
          <p14:tracePt t="90371" x="2894013" y="4586288"/>
          <p14:tracePt t="90387" x="2836863" y="4594225"/>
          <p14:tracePt t="90404" x="2794000" y="4594225"/>
          <p14:tracePt t="90421" x="2722563" y="4594225"/>
          <p14:tracePt t="90438" x="2671763" y="4594225"/>
          <p14:tracePt t="90454" x="2622550" y="4594225"/>
          <p14:tracePt t="90472" x="2557463" y="4551363"/>
          <p14:tracePt t="90488" x="2451100" y="4465638"/>
          <p14:tracePt t="90504" x="2308225" y="4379913"/>
          <p14:tracePt t="90521" x="2185988" y="4265613"/>
          <p14:tracePt t="90537" x="2079625" y="4129088"/>
          <p14:tracePt t="90554" x="2028825" y="3951288"/>
          <p14:tracePt t="90570" x="1993900" y="3700463"/>
          <p14:tracePt t="90588" x="1979613" y="3608388"/>
          <p14:tracePt t="90603" x="1957388" y="3522663"/>
          <p14:tracePt t="90620" x="1951038" y="3436938"/>
          <p14:tracePt t="90637" x="1928813" y="3357563"/>
          <p14:tracePt t="90654" x="1908175" y="3257550"/>
          <p14:tracePt t="90670" x="1908175" y="3200400"/>
          <p14:tracePt t="90688" x="1893888" y="3165475"/>
          <p14:tracePt t="90704" x="1893888" y="3136900"/>
          <p14:tracePt t="90721" x="1893888" y="3114675"/>
          <p14:tracePt t="90738" x="1893888" y="3071813"/>
          <p14:tracePt t="90753" x="1893888" y="3051175"/>
          <p14:tracePt t="90770" x="1893888" y="3022600"/>
          <p14:tracePt t="90787" x="1900238" y="3014663"/>
          <p14:tracePt t="90843" x="1900238" y="3008313"/>
          <p14:tracePt t="90852" x="1908175" y="3000375"/>
          <p14:tracePt t="90860" x="1928813" y="2994025"/>
          <p14:tracePt t="90870" x="1951038" y="2986088"/>
          <p14:tracePt t="90887" x="1965325" y="2986088"/>
          <p14:tracePt t="90903" x="2000250" y="2986088"/>
          <p14:tracePt t="90920" x="2043113" y="2986088"/>
          <p14:tracePt t="90938" x="2071688" y="2986088"/>
          <p14:tracePt t="90954" x="2122488" y="3008313"/>
          <p14:tracePt t="90970" x="2165350" y="3028950"/>
          <p14:tracePt t="90986" x="2200275" y="3071813"/>
          <p14:tracePt t="91003" x="2265363" y="3122613"/>
          <p14:tracePt t="91021" x="2279650" y="3143250"/>
          <p14:tracePt t="91037" x="2293938" y="3179763"/>
          <p14:tracePt t="91053" x="2308225" y="3186113"/>
          <p14:tracePt t="91070" x="2314575" y="3186113"/>
          <p14:tracePt t="91086" x="2343150" y="3186113"/>
          <p14:tracePt t="91103" x="2393950" y="3186113"/>
          <p14:tracePt t="91120" x="2451100" y="3186113"/>
          <p14:tracePt t="91137" x="2508250" y="3186113"/>
          <p14:tracePt t="91153" x="2536825" y="3171825"/>
          <p14:tracePt t="91170" x="2586038" y="3165475"/>
          <p14:tracePt t="91187" x="2608263" y="3157538"/>
          <p14:tracePt t="91203" x="2651125" y="3143250"/>
          <p14:tracePt t="91220" x="2665413" y="3136900"/>
          <p14:tracePt t="91236" x="2679700" y="3136900"/>
          <p14:tracePt t="91253" x="2708275" y="3128963"/>
          <p14:tracePt t="91270" x="2722563" y="3114675"/>
          <p14:tracePt t="91286" x="2736850" y="3108325"/>
          <p14:tracePt t="91304" x="2743200" y="3100388"/>
          <p14:tracePt t="91320" x="2751138" y="3094038"/>
          <p14:tracePt t="91356" x="2751138" y="3071813"/>
          <p14:tracePt t="91357" x="2751138" y="3028950"/>
          <p14:tracePt t="91383" x="2751138" y="3022600"/>
          <p14:tracePt t="91403" x="2751138" y="3008313"/>
          <p14:tracePt t="91405" x="2751138" y="2994025"/>
          <p14:tracePt t="91419" x="2751138" y="2971800"/>
          <p14:tracePt t="91437" x="2743200" y="2936875"/>
          <p14:tracePt t="91452" x="2714625" y="2928938"/>
          <p14:tracePt t="91470" x="2686050" y="2922588"/>
          <p14:tracePt t="91486" x="2651125" y="2922588"/>
          <p14:tracePt t="91503" x="2608263" y="2894013"/>
          <p14:tracePt t="91519" x="2593975" y="2894013"/>
          <p14:tracePt t="91535" x="2565400" y="2894013"/>
          <p14:tracePt t="91554" x="2528888" y="2894013"/>
          <p14:tracePt t="91569" x="2493963" y="2894013"/>
          <p14:tracePt t="91586" x="2451100" y="2894013"/>
          <p14:tracePt t="91602" x="2408238" y="2894013"/>
          <p14:tracePt t="91602" x="2393950" y="2894013"/>
          <p14:tracePt t="91620" x="2336800" y="2900363"/>
          <p14:tracePt t="91636" x="2257425" y="2922588"/>
          <p14:tracePt t="91652" x="2214563" y="2928938"/>
          <p14:tracePt t="91669" x="2143125" y="2957513"/>
          <p14:tracePt t="91686" x="2093913" y="2965450"/>
          <p14:tracePt t="91703" x="2057400" y="2979738"/>
          <p14:tracePt t="91719" x="2008188" y="3000375"/>
          <p14:tracePt t="91736" x="1971675" y="3014663"/>
          <p14:tracePt t="91753" x="1928813" y="3022600"/>
          <p14:tracePt t="91770" x="1879600" y="3051175"/>
          <p14:tracePt t="91786" x="1808163" y="3100388"/>
          <p14:tracePt t="91802" x="1751013" y="3136900"/>
          <p14:tracePt t="91819" x="1714500" y="3165475"/>
          <p14:tracePt t="91835" x="1685925" y="3200400"/>
          <p14:tracePt t="91852" x="1671638" y="3208338"/>
          <p14:tracePt t="91869" x="1651000" y="3222625"/>
          <p14:tracePt t="91885" x="1643063" y="3236913"/>
          <p14:tracePt t="91902" x="1608138" y="3265488"/>
          <p14:tracePt t="91919" x="1585913" y="3308350"/>
          <p14:tracePt t="91935" x="1557338" y="3343275"/>
          <p14:tracePt t="91952" x="1536700" y="3379788"/>
          <p14:tracePt t="91969" x="1514475" y="3400425"/>
          <p14:tracePt t="91985" x="1485900" y="3457575"/>
          <p14:tracePt t="92002" x="1479550" y="3486150"/>
          <p14:tracePt t="92019" x="1465263" y="3529013"/>
          <p14:tracePt t="92019" x="1465263" y="3551238"/>
          <p14:tracePt t="92036" x="1436688" y="3594100"/>
          <p14:tracePt t="92051" x="1414463" y="3665538"/>
          <p14:tracePt t="92068" x="1385888" y="3722688"/>
          <p14:tracePt t="92085" x="1365250" y="3779838"/>
          <p14:tracePt t="92102" x="1343025" y="3822700"/>
          <p14:tracePt t="92118" x="1314450" y="3894138"/>
          <p14:tracePt t="92134" x="1285875" y="3951288"/>
          <p14:tracePt t="92152" x="1265238" y="4014788"/>
          <p14:tracePt t="92169" x="1243013" y="4057650"/>
          <p14:tracePt t="92185" x="1236663" y="4100513"/>
          <p14:tracePt t="92201" x="1228725" y="4143375"/>
          <p14:tracePt t="92219" x="1208088" y="4200525"/>
          <p14:tracePt t="92235" x="1193800" y="4251325"/>
          <p14:tracePt t="92253" x="1179513" y="4300538"/>
          <p14:tracePt t="92268" x="1157288" y="4357688"/>
          <p14:tracePt t="92285" x="1150938" y="4386263"/>
          <p14:tracePt t="92302" x="1150938" y="4422775"/>
          <p14:tracePt t="92319" x="1143000" y="4451350"/>
          <p14:tracePt t="92336" x="1143000" y="4486275"/>
          <p14:tracePt t="92351" x="1143000" y="4500563"/>
          <p14:tracePt t="92368" x="1143000" y="4522788"/>
          <p14:tracePt t="92384" x="1143000" y="4537075"/>
          <p14:tracePt t="92401" x="1143000" y="4543425"/>
          <p14:tracePt t="92418" x="1150938" y="4579938"/>
          <p14:tracePt t="92434" x="1165225" y="4594225"/>
          <p14:tracePt t="92451" x="1228725" y="4629150"/>
          <p14:tracePt t="92468" x="1250950" y="4637088"/>
          <p14:tracePt t="92485" x="1285875" y="4665663"/>
          <p14:tracePt t="92501" x="1308100" y="4672013"/>
          <p14:tracePt t="92519" x="1365250" y="4714875"/>
          <p14:tracePt t="92534" x="1379538" y="4729163"/>
          <p14:tracePt t="92552" x="1408113" y="4743450"/>
          <p14:tracePt t="92567" x="1436688" y="4757738"/>
          <p14:tracePt t="92584" x="1450975" y="4765675"/>
          <p14:tracePt t="92601" x="1508125" y="4800600"/>
          <p14:tracePt t="92618" x="1557338" y="4829175"/>
          <p14:tracePt t="92635" x="1585913" y="4843463"/>
          <p14:tracePt t="92651" x="1628775" y="4865688"/>
          <p14:tracePt t="92651" x="1651000" y="4894263"/>
          <p14:tracePt t="92668" x="1665288" y="4894263"/>
          <p14:tracePt t="92684" x="1700213" y="4900613"/>
          <p14:tracePt t="92702" x="1722438" y="4900613"/>
          <p14:tracePt t="92718" x="1779588" y="4922838"/>
          <p14:tracePt t="92735" x="1843088" y="4922838"/>
          <p14:tracePt t="92751" x="1885950" y="4929188"/>
          <p14:tracePt t="92767" x="1936750" y="4929188"/>
          <p14:tracePt t="92784" x="1979613" y="4929188"/>
          <p14:tracePt t="92801" x="2028825" y="4929188"/>
          <p14:tracePt t="92818" x="2079625" y="4929188"/>
          <p14:tracePt t="92834" x="2151063" y="4929188"/>
          <p14:tracePt t="92850" x="2222500" y="4929188"/>
          <p14:tracePt t="92867" x="2300288" y="4929188"/>
          <p14:tracePt t="92885" x="2357438" y="4914900"/>
          <p14:tracePt t="92900" x="2428875" y="4886325"/>
          <p14:tracePt t="92917" x="2486025" y="4857750"/>
          <p14:tracePt t="92934" x="2557463" y="4808538"/>
          <p14:tracePt t="92951" x="2636838" y="4757738"/>
          <p14:tracePt t="92967" x="2700338" y="4694238"/>
          <p14:tracePt t="92984" x="2779713" y="4600575"/>
          <p14:tracePt t="93001" x="2836863" y="4514850"/>
          <p14:tracePt t="93018" x="2865438" y="4437063"/>
          <p14:tracePt t="93033" x="2886075" y="4365625"/>
          <p14:tracePt t="93050" x="2894013" y="4286250"/>
          <p14:tracePt t="93050" x="2894013" y="4251325"/>
          <p14:tracePt t="93068" x="2894013" y="4143375"/>
          <p14:tracePt t="93083" x="2928938" y="3965575"/>
          <p14:tracePt t="93100" x="2943225" y="3822700"/>
          <p14:tracePt t="93117" x="2943225" y="3714750"/>
          <p14:tracePt t="93133" x="2943225" y="3629025"/>
          <p14:tracePt t="93151" x="2943225" y="3536950"/>
          <p14:tracePt t="93167" x="2943225" y="3451225"/>
          <p14:tracePt t="93184" x="2943225" y="3379788"/>
          <p14:tracePt t="93200" x="2914650" y="3322638"/>
          <p14:tracePt t="93216" x="2894013" y="3236913"/>
          <p14:tracePt t="93234" x="2871788" y="3165475"/>
          <p14:tracePt t="93250" x="2865438" y="3122613"/>
          <p14:tracePt t="93267" x="2857500" y="3086100"/>
          <p14:tracePt t="93283" x="2822575" y="3036888"/>
          <p14:tracePt t="93301" x="2800350" y="2994025"/>
          <p14:tracePt t="93317" x="2771775" y="2957513"/>
          <p14:tracePt t="93334" x="2736850" y="2908300"/>
          <p14:tracePt t="93350" x="2714625" y="2894013"/>
          <p14:tracePt t="93366" x="2693988" y="2879725"/>
          <p14:tracePt t="93383" x="2686050" y="2879725"/>
          <p14:tracePt t="93400" x="2665413" y="2879725"/>
          <p14:tracePt t="93416" x="2622550" y="2879725"/>
          <p14:tracePt t="93433" x="2551113" y="2879725"/>
          <p14:tracePt t="93451" x="2486025" y="2879725"/>
          <p14:tracePt t="93467" x="2408238" y="2886075"/>
          <p14:tracePt t="93467" x="2351088" y="2900363"/>
          <p14:tracePt t="93484" x="2308225" y="2922588"/>
          <p14:tracePt t="93500" x="2136775" y="2965450"/>
          <p14:tracePt t="93516" x="2093913" y="2986088"/>
          <p14:tracePt t="93533" x="2065338" y="2994025"/>
          <p14:tracePt t="93550" x="2051050" y="3000375"/>
          <p14:tracePt t="93595" x="2022475" y="3022600"/>
          <p14:tracePt t="93603" x="2008188" y="3028950"/>
          <p14:tracePt t="93620" x="2000250" y="3028950"/>
          <p14:tracePt t="93624" x="1971675" y="3036888"/>
          <p14:tracePt t="93632" x="1957388" y="3043238"/>
          <p14:tracePt t="93649" x="1936750" y="3043238"/>
          <p14:tracePt t="93666" x="1922463" y="3057525"/>
          <p14:tracePt t="93708" x="1893888" y="3057525"/>
          <p14:tracePt t="93716" x="1851025" y="3079750"/>
          <p14:tracePt t="93724" x="1828800" y="3079750"/>
          <p14:tracePt t="93733" x="1793875" y="3086100"/>
          <p14:tracePt t="93750" x="1765300" y="3108325"/>
          <p14:tracePt t="93767" x="1728788" y="3114675"/>
          <p14:tracePt t="93783" x="1714500" y="3114675"/>
          <p14:tracePt t="93800" x="1685925" y="3128963"/>
          <p14:tracePt t="93816" x="1665288" y="3128963"/>
          <p14:tracePt t="93833" x="1628775" y="3157538"/>
          <p14:tracePt t="93850" x="1585913" y="3165475"/>
          <p14:tracePt t="93866" x="1550988" y="3194050"/>
          <p14:tracePt t="93883" x="1500188" y="3214688"/>
          <p14:tracePt t="93899" x="1422400" y="3257550"/>
          <p14:tracePt t="93916" x="1385888" y="3286125"/>
          <p14:tracePt t="93933" x="1357313" y="3322638"/>
          <p14:tracePt t="93949" x="1308100" y="3351213"/>
          <p14:tracePt t="93966" x="1271588" y="3400425"/>
          <p14:tracePt t="93982" x="1228725" y="3451225"/>
          <p14:tracePt t="94000" x="1208088" y="3486150"/>
          <p14:tracePt t="94015" x="1179513" y="3557588"/>
          <p14:tracePt t="94033" x="1157288" y="3614738"/>
          <p14:tracePt t="94049" x="1150938" y="3671888"/>
          <p14:tracePt t="94066" x="1150938" y="3722688"/>
          <p14:tracePt t="94083" x="1150938" y="3765550"/>
          <p14:tracePt t="94099" x="1150938" y="3836988"/>
          <p14:tracePt t="94099" x="1150938" y="3851275"/>
          <p14:tracePt t="94116" x="1150938" y="3894138"/>
          <p14:tracePt t="94132" x="1150938" y="3937000"/>
          <p14:tracePt t="94149" x="1150938" y="3971925"/>
          <p14:tracePt t="94165" x="1157288" y="4014788"/>
          <p14:tracePt t="94182" x="1185863" y="4037013"/>
          <p14:tracePt t="94199" x="1193800" y="4057650"/>
          <p14:tracePt t="94215" x="1222375" y="4094163"/>
          <p14:tracePt t="94232" x="1257300" y="4129088"/>
          <p14:tracePt t="94249" x="1279525" y="4165600"/>
          <p14:tracePt t="94265" x="1314450" y="4200525"/>
          <p14:tracePt t="94282" x="1350963" y="4222750"/>
          <p14:tracePt t="94282" x="1357313" y="4229100"/>
          <p14:tracePt t="94299" x="1379538" y="4243388"/>
          <p14:tracePt t="94315" x="1450975" y="4294188"/>
          <p14:tracePt t="94332" x="1522413" y="4322763"/>
          <p14:tracePt t="94348" x="1565275" y="4337050"/>
          <p14:tracePt t="94365" x="1636713" y="4357688"/>
          <p14:tracePt t="94382" x="1693863" y="4379913"/>
          <p14:tracePt t="94398" x="1771650" y="4379913"/>
          <p14:tracePt t="94415" x="1836738" y="4379913"/>
          <p14:tracePt t="94432" x="1914525" y="4379913"/>
          <p14:tracePt t="94448" x="2000250" y="4379913"/>
          <p14:tracePt t="94465" x="2079625" y="4379913"/>
          <p14:tracePt t="94482" x="2185988" y="4379913"/>
          <p14:tracePt t="94498" x="2293938" y="4371975"/>
          <p14:tracePt t="94498" x="2365375" y="4365625"/>
          <p14:tracePt t="94516" x="2471738" y="4308475"/>
          <p14:tracePt t="94532" x="2528888" y="4271963"/>
          <p14:tracePt t="94548" x="2565400" y="4237038"/>
          <p14:tracePt t="94565" x="2600325" y="4200525"/>
          <p14:tracePt t="94581" x="2651125" y="4186238"/>
          <p14:tracePt t="94599" x="2686050" y="4151313"/>
          <p14:tracePt t="94615" x="2751138" y="4114800"/>
          <p14:tracePt t="94631" x="2843213" y="4100513"/>
          <p14:tracePt t="94648" x="2943225" y="4065588"/>
          <p14:tracePt t="94664" x="3022600" y="4065588"/>
          <p14:tracePt t="94681" x="3094038" y="4065588"/>
          <p14:tracePt t="94698" x="3143250" y="4065588"/>
          <p14:tracePt t="94715" x="3251200" y="4065588"/>
          <p14:tracePt t="94731" x="3429000" y="4065588"/>
          <p14:tracePt t="94748" x="3565525" y="4065588"/>
          <p14:tracePt t="94765" x="3679825" y="4043363"/>
          <p14:tracePt t="94781" x="3771900" y="4022725"/>
          <p14:tracePt t="94799" x="3836988" y="4008438"/>
          <p14:tracePt t="94814" x="3900488" y="4000500"/>
          <p14:tracePt t="94832" x="3986213" y="3971925"/>
          <p14:tracePt t="94847" x="4014788" y="3965575"/>
          <p14:tracePt t="94864" x="4022725" y="3965575"/>
          <p14:tracePt t="94881" x="4043363" y="3965575"/>
          <p14:tracePt t="94897" x="4065588" y="3957638"/>
          <p14:tracePt t="94914" x="4137025" y="3937000"/>
          <p14:tracePt t="94914" x="4165600" y="3929063"/>
          <p14:tracePt t="94933" x="4214813" y="3929063"/>
          <p14:tracePt t="94948" x="4308475" y="3908425"/>
          <p14:tracePt t="94965" x="4322763" y="3908425"/>
          <p14:tracePt t="94980" x="4357688" y="3900488"/>
          <p14:tracePt t="95028" x="4365625" y="3900488"/>
          <p14:tracePt t="95204" x="4337050" y="3900488"/>
          <p14:tracePt t="95211" x="4300538" y="3900488"/>
          <p14:tracePt t="95230" x="4251325" y="3922713"/>
          <p14:tracePt t="95231" x="4229100" y="3922713"/>
          <p14:tracePt t="95247" x="4186238" y="3937000"/>
          <p14:tracePt t="95264" x="4157663" y="3937000"/>
          <p14:tracePt t="95280" x="4108450" y="3965575"/>
          <p14:tracePt t="95299" x="4086225" y="3965575"/>
          <p14:tracePt t="95314" x="4043363" y="3965575"/>
          <p14:tracePt t="95330" x="4008438" y="3965575"/>
          <p14:tracePt t="95347" x="3957638" y="3965575"/>
          <p14:tracePt t="95364" x="3937000" y="3965575"/>
          <p14:tracePt t="95380" x="3914775" y="3965575"/>
          <p14:tracePt t="95397" x="3894138" y="3965575"/>
          <p14:tracePt t="95413" x="3857625" y="3965575"/>
          <p14:tracePt t="95430" x="3836988" y="3965575"/>
          <p14:tracePt t="95448" x="3794125" y="3965575"/>
          <p14:tracePt t="95463" x="3729038" y="3965575"/>
          <p14:tracePt t="95481" x="3671888" y="3965575"/>
          <p14:tracePt t="95497" x="3629025" y="3965575"/>
          <p14:tracePt t="95513" x="3571875" y="3965575"/>
          <p14:tracePt t="95531" x="3522663" y="3965575"/>
          <p14:tracePt t="95547" x="3436938" y="3965575"/>
          <p14:tracePt t="95565" x="3379788" y="3965575"/>
          <p14:tracePt t="95580" x="3314700" y="3943350"/>
          <p14:tracePt t="95597" x="3243263" y="3914775"/>
          <p14:tracePt t="95614" x="3208338" y="3908425"/>
          <p14:tracePt t="95630" x="3165475" y="3894138"/>
          <p14:tracePt t="95646" x="3143250" y="3886200"/>
          <p14:tracePt t="95663" x="3128963" y="3879850"/>
          <p14:tracePt t="95680" x="3094038" y="3871913"/>
          <p14:tracePt t="95697" x="3079750" y="3865563"/>
          <p14:tracePt t="95713" x="3043238" y="3865563"/>
          <p14:tracePt t="95730" x="3014663" y="3857625"/>
          <p14:tracePt t="95746" x="2994025" y="3843338"/>
          <p14:tracePt t="95763" x="2965450" y="3836988"/>
          <p14:tracePt t="95781" x="2936875" y="3836988"/>
          <p14:tracePt t="95797" x="2922588" y="3829050"/>
          <p14:tracePt t="95813" x="2914650" y="3829050"/>
          <p14:tracePt t="95830" x="2886075" y="3829050"/>
          <p14:tracePt t="95846" x="2843213" y="3822700"/>
          <p14:tracePt t="95863" x="2757488" y="3822700"/>
          <p14:tracePt t="95880" x="2651125" y="3822700"/>
          <p14:tracePt t="95896" x="2557463" y="3822700"/>
          <p14:tracePt t="95913" x="2493963" y="3800475"/>
          <p14:tracePt t="95930" x="2436813" y="3800475"/>
          <p14:tracePt t="95946" x="2322513" y="3800475"/>
          <p14:tracePt t="95964" x="2300288" y="3800475"/>
          <p14:tracePt t="95979" x="2271713" y="3800475"/>
          <p14:tracePt t="95996" x="2251075" y="3800475"/>
          <p14:tracePt t="96013" x="2171700" y="3786188"/>
          <p14:tracePt t="96029" x="2043113" y="3779838"/>
          <p14:tracePt t="96046" x="1900238" y="3743325"/>
          <p14:tracePt t="96063" x="1808163" y="3729038"/>
          <p14:tracePt t="96080" x="1779588" y="3729038"/>
          <p14:tracePt t="96095" x="1771650" y="3722688"/>
          <p14:tracePt t="96114" x="1757363" y="3722688"/>
          <p14:tracePt t="96129" x="1743075" y="3722688"/>
          <p14:tracePt t="96236" x="1757363" y="3722688"/>
          <p14:tracePt t="96244" x="1893888" y="3722688"/>
          <p14:tracePt t="96252" x="2100263" y="3722688"/>
          <p14:tracePt t="96262" x="2228850" y="3743325"/>
          <p14:tracePt t="96279" x="2286000" y="3751263"/>
          <p14:tracePt t="96295" x="2308225" y="3757613"/>
          <p14:tracePt t="96313" x="2314575" y="3757613"/>
          <p14:tracePt t="96396" x="2257425" y="3757613"/>
          <p14:tracePt t="96404" x="2136775" y="3736975"/>
          <p14:tracePt t="96409" x="2065338" y="3736975"/>
          <p14:tracePt t="96414" x="1893888" y="3729038"/>
          <p14:tracePt t="96429" x="1800225" y="3708400"/>
          <p14:tracePt t="96447" x="1793875" y="3708400"/>
          <p14:tracePt t="96523" x="1814513" y="3708400"/>
          <p14:tracePt t="96532" x="1908175" y="3708400"/>
          <p14:tracePt t="96540" x="2014538" y="3736975"/>
          <p14:tracePt t="96548" x="2185988" y="3800475"/>
          <p14:tracePt t="96563" x="2228850" y="3808413"/>
          <p14:tracePt t="96612" x="2236788" y="3814763"/>
          <p14:tracePt t="96660" x="2214563" y="3814763"/>
          <p14:tracePt t="96668" x="2208213" y="3814763"/>
          <p14:tracePt t="96669" x="2200275" y="3814763"/>
          <p14:tracePt t="96678" x="2185988" y="3814763"/>
          <p14:tracePt t="96695" x="2179638" y="3814763"/>
          <p14:tracePt t="96772" x="2200275" y="3814763"/>
          <p14:tracePt t="96787" x="2279650" y="3814763"/>
          <p14:tracePt t="96795" x="2343150" y="3814763"/>
          <p14:tracePt t="96796" x="2522538" y="3814763"/>
          <p14:tracePt t="96811" x="2628900" y="3814763"/>
          <p14:tracePt t="96829" x="2779713" y="3814763"/>
          <p14:tracePt t="96844" x="2900363" y="3814763"/>
          <p14:tracePt t="96861" x="2994025" y="3814763"/>
          <p14:tracePt t="96878" x="3051175" y="3814763"/>
          <p14:tracePt t="96896" x="3094038" y="3814763"/>
          <p14:tracePt t="96911" x="3151188" y="3814763"/>
          <p14:tracePt t="96928" x="3236913" y="3814763"/>
          <p14:tracePt t="96944" x="3328988" y="3814763"/>
          <p14:tracePt t="96961" x="3394075" y="3814763"/>
          <p14:tracePt t="96979" x="3479800" y="3814763"/>
          <p14:tracePt t="96995" x="3551238" y="3814763"/>
          <p14:tracePt t="96995" x="3586163" y="3814763"/>
          <p14:tracePt t="97012" x="3665538" y="3814763"/>
          <p14:tracePt t="97028" x="3743325" y="3814763"/>
          <p14:tracePt t="97045" x="3808413" y="3814763"/>
          <p14:tracePt t="97061" x="3886200" y="3814763"/>
          <p14:tracePt t="97078" x="4014788" y="3814763"/>
          <p14:tracePt t="97094" x="4151313" y="3814763"/>
          <p14:tracePt t="97111" x="4271963" y="3814763"/>
          <p14:tracePt t="97128" x="4351338" y="3814763"/>
          <p14:tracePt t="97144" x="4394200" y="3814763"/>
          <p14:tracePt t="97161" x="4408488" y="3814763"/>
          <p14:tracePt t="97178" x="4451350" y="3808413"/>
          <p14:tracePt t="97194" x="4494213" y="3808413"/>
          <p14:tracePt t="97211" x="4586288" y="3800475"/>
          <p14:tracePt t="97228" x="4651375" y="3800475"/>
          <p14:tracePt t="97244" x="4700588" y="3786188"/>
          <p14:tracePt t="97261" x="4737100" y="3786188"/>
          <p14:tracePt t="97277" x="4772025" y="3779838"/>
          <p14:tracePt t="97294" x="4808538" y="3779838"/>
          <p14:tracePt t="97312" x="4822825" y="3779838"/>
          <p14:tracePt t="97327" x="4837113" y="3779838"/>
          <p14:tracePt t="97436" x="4814888" y="3779838"/>
          <p14:tracePt t="97444" x="4794250" y="3779838"/>
          <p14:tracePt t="97449" x="4743450" y="3779838"/>
          <p14:tracePt t="97461" x="4686300" y="3814763"/>
          <p14:tracePt t="97461" x="4586288" y="3836988"/>
          <p14:tracePt t="97477" x="4457700" y="3865563"/>
          <p14:tracePt t="97494" x="4343400" y="3871913"/>
          <p14:tracePt t="97510" x="4257675" y="3871913"/>
          <p14:tracePt t="97528" x="4179888" y="3871913"/>
          <p14:tracePt t="97544" x="4122738" y="3871913"/>
          <p14:tracePt t="97561" x="4079875" y="3886200"/>
          <p14:tracePt t="97577" x="4008438" y="3894138"/>
          <p14:tracePt t="97594" x="3908425" y="3914775"/>
          <p14:tracePt t="97611" x="3829050" y="3922713"/>
          <p14:tracePt t="97627" x="3743325" y="3922713"/>
          <p14:tracePt t="97645" x="3722688" y="3922713"/>
          <p14:tracePt t="97661" x="3679825" y="3937000"/>
          <p14:tracePt t="97678" x="3636963" y="3937000"/>
          <p14:tracePt t="97694" x="3594100" y="3937000"/>
          <p14:tracePt t="97711" x="3543300" y="3943350"/>
          <p14:tracePt t="97727" x="3514725" y="3943350"/>
          <p14:tracePt t="97743" x="3494088" y="3943350"/>
          <p14:tracePt t="97761" x="3465513" y="3943350"/>
          <p14:tracePt t="97777" x="3422650" y="3943350"/>
          <p14:tracePt t="97794" x="3400425" y="3943350"/>
          <p14:tracePt t="97810" x="3365500" y="3943350"/>
          <p14:tracePt t="97828" x="3351213" y="3943350"/>
          <p14:tracePt t="97843" x="3336925" y="3937000"/>
          <p14:tracePt t="97860" x="3336925" y="3922713"/>
          <p14:tracePt t="97877" x="3336925" y="3894138"/>
          <p14:tracePt t="97893" x="3336925" y="3886200"/>
          <p14:tracePt t="97910" x="3336925" y="3879850"/>
          <p14:tracePt t="97948" x="3336925" y="3871913"/>
          <p14:tracePt t="97956" x="3343275" y="3836988"/>
          <p14:tracePt t="97964" x="3371850" y="3822700"/>
          <p14:tracePt t="97977" x="3443288" y="3786188"/>
          <p14:tracePt t="97993" x="3529013" y="3771900"/>
          <p14:tracePt t="98010" x="3557588" y="3751263"/>
          <p14:tracePt t="98026" x="3608388" y="3743325"/>
          <p14:tracePt t="98044" x="3643313" y="3743325"/>
          <p14:tracePt t="98060" x="3686175" y="3736975"/>
          <p14:tracePt t="98076" x="3736975" y="3736975"/>
          <p14:tracePt t="98094" x="3814763" y="3736975"/>
          <p14:tracePt t="98110" x="3886200" y="3722688"/>
          <p14:tracePt t="98127" x="3957638" y="3722688"/>
          <p14:tracePt t="98143" x="4014788" y="3722688"/>
          <p14:tracePt t="98160" x="4071938" y="3722688"/>
          <p14:tracePt t="98176" x="4114800" y="3722688"/>
          <p14:tracePt t="98193" x="4151313" y="3722688"/>
          <p14:tracePt t="98209" x="4194175" y="3722688"/>
          <p14:tracePt t="98226" x="4237038" y="3722688"/>
          <p14:tracePt t="98226" x="4251325" y="3722688"/>
          <p14:tracePt t="98244" x="4294188" y="3722688"/>
          <p14:tracePt t="98259" x="4394200" y="3722688"/>
          <p14:tracePt t="98276" x="4486275" y="3722688"/>
          <p14:tracePt t="98293" x="4537075" y="3722688"/>
          <p14:tracePt t="98310" x="4572000" y="3722688"/>
          <p14:tracePt t="98326" x="4579938" y="3722688"/>
          <p14:tracePt t="99212" x="4586288" y="3714750"/>
          <p14:tracePt t="99228" x="4586288" y="3671888"/>
          <p14:tracePt t="99232" x="4586288" y="3665538"/>
          <p14:tracePt t="99241" x="4586288" y="3651250"/>
          <p14:tracePt t="99258" x="4586288" y="3629025"/>
          <p14:tracePt t="99275" x="4579938" y="3614738"/>
          <p14:tracePt t="99292" x="4551363" y="3579813"/>
          <p14:tracePt t="99309" x="4543425" y="3565525"/>
          <p14:tracePt t="99325" x="4529138" y="3536950"/>
          <p14:tracePt t="99341" x="4508500" y="3500438"/>
          <p14:tracePt t="99358" x="4500563" y="3494088"/>
          <p14:tracePt t="99374" x="4479925" y="3471863"/>
          <p14:tracePt t="99392" x="4465638" y="3457575"/>
          <p14:tracePt t="99408" x="4437063" y="3422650"/>
          <p14:tracePt t="99425" x="4422775" y="3386138"/>
          <p14:tracePt t="99441" x="4394200" y="3357563"/>
          <p14:tracePt t="99458" x="4379913" y="3343275"/>
          <p14:tracePt t="99474" x="4357688" y="3322638"/>
          <p14:tracePt t="99491" x="4343400" y="3286125"/>
          <p14:tracePt t="99508" x="4322763" y="3265488"/>
          <p14:tracePt t="99524" x="4314825" y="3257550"/>
          <p14:tracePt t="99541" x="4308475" y="3236913"/>
          <p14:tracePt t="99557" x="4308475" y="3228975"/>
          <p14:tracePt t="99574" x="4300538" y="3222625"/>
          <p14:tracePt t="99660" x="4294188" y="3222625"/>
          <p14:tracePt t="99667" x="4286250" y="3222625"/>
          <p14:tracePt t="99683" x="4271963" y="3222625"/>
          <p14:tracePt t="99700" x="4257675" y="3222625"/>
          <p14:tracePt t="99715" x="4251325" y="3222625"/>
          <p14:tracePt t="99716" x="4243388" y="3222625"/>
          <p14:tracePt t="99724" x="4208463" y="3222625"/>
          <p14:tracePt t="99741" x="4186238" y="3222625"/>
          <p14:tracePt t="99758" x="4151313" y="3228975"/>
          <p14:tracePt t="99774" x="4079875" y="3228975"/>
          <p14:tracePt t="99791" x="4008438" y="3228975"/>
          <p14:tracePt t="99807" x="3900488" y="3228975"/>
          <p14:tracePt t="99824" x="3822700" y="3228975"/>
          <p14:tracePt t="99840" x="3757613" y="3228975"/>
          <p14:tracePt t="99857" x="3722688" y="3228975"/>
          <p14:tracePt t="99875" x="3700463" y="3228975"/>
          <p14:tracePt t="99891" x="3686175" y="3228975"/>
          <p14:tracePt t="99908" x="3657600" y="3228975"/>
          <p14:tracePt t="99924" x="3643313" y="3228975"/>
          <p14:tracePt t="99941" x="3622675" y="3222625"/>
          <p14:tracePt t="99957" x="3600450" y="3214688"/>
          <p14:tracePt t="99973" x="3579813" y="3208338"/>
          <p14:tracePt t="99990" x="3557588" y="3200400"/>
          <p14:tracePt t="100036" x="3529013" y="3171825"/>
          <p14:tracePt t="100044" x="3522663" y="3165475"/>
          <p14:tracePt t="100049" x="3514725" y="3157538"/>
          <p14:tracePt t="100057" x="3494088" y="3143250"/>
          <p14:tracePt t="100073" x="3479800" y="3128963"/>
          <p14:tracePt t="100090" x="3471863" y="3100388"/>
          <p14:tracePt t="100106" x="3457575" y="3051175"/>
          <p14:tracePt t="100128" x="3451225" y="3022600"/>
          <p14:tracePt t="100141" x="3443288" y="2971800"/>
          <p14:tracePt t="100158" x="3436938" y="2951163"/>
          <p14:tracePt t="100173" x="3436938" y="2928938"/>
          <p14:tracePt t="100190" x="3436938" y="2914650"/>
          <p14:tracePt t="100207" x="3436938" y="2894013"/>
          <p14:tracePt t="100223" x="3436938" y="2851150"/>
          <p14:tracePt t="100240" x="3443288" y="2814638"/>
          <p14:tracePt t="100257" x="3465513" y="2794000"/>
          <p14:tracePt t="100274" x="3494088" y="2765425"/>
          <p14:tracePt t="100290" x="3500438" y="2757488"/>
          <p14:tracePt t="100307" x="3529013" y="2757488"/>
          <p14:tracePt t="100324" x="3565525" y="2757488"/>
          <p14:tracePt t="100340" x="3594100" y="2751138"/>
          <p14:tracePt t="100356" x="3614738" y="2751138"/>
          <p14:tracePt t="100373" x="3665538" y="2751138"/>
          <p14:tracePt t="100390" x="3708400" y="2751138"/>
          <p14:tracePt t="100407" x="3743325" y="2751138"/>
          <p14:tracePt t="100424" x="3779838" y="2751138"/>
          <p14:tracePt t="100440" x="3808413" y="2751138"/>
          <p14:tracePt t="100457" x="3822700" y="2751138"/>
          <p14:tracePt t="100473" x="3843338" y="2751138"/>
          <p14:tracePt t="100490" x="3865563" y="2757488"/>
          <p14:tracePt t="100506" x="3894138" y="2771775"/>
          <p14:tracePt t="100523" x="3922713" y="2786063"/>
          <p14:tracePt t="100540" x="3965575" y="2800350"/>
          <p14:tracePt t="100556" x="3979863" y="2808288"/>
          <p14:tracePt t="100574" x="3986213" y="2814638"/>
          <p14:tracePt t="100589" x="4014788" y="2822575"/>
          <p14:tracePt t="100606" x="4037013" y="2828925"/>
          <p14:tracePt t="100623" x="4057650" y="2843213"/>
          <p14:tracePt t="100639" x="4071938" y="2857500"/>
          <p14:tracePt t="100657" x="4100513" y="2879725"/>
          <p14:tracePt t="100673" x="4114800" y="2894013"/>
          <p14:tracePt t="100690" x="4151313" y="2936875"/>
          <p14:tracePt t="100706" x="4157663" y="2957513"/>
          <p14:tracePt t="100722" x="4186238" y="2979738"/>
          <p14:tracePt t="100739" x="4200525" y="3014663"/>
          <p14:tracePt t="100757" x="4200525" y="3022600"/>
          <p14:tracePt t="100772" x="4214813" y="3036888"/>
          <p14:tracePt t="100789" x="4214813" y="3043238"/>
          <p14:tracePt t="100836" x="4222750" y="3051175"/>
          <p14:tracePt t="100868" x="4222750" y="3057525"/>
          <p14:tracePt t="100883" x="4229100" y="3071813"/>
          <p14:tracePt t="100891" x="4229100" y="3079750"/>
          <p14:tracePt t="100899" x="4229100" y="3086100"/>
          <p14:tracePt t="100907" x="4237038" y="3094038"/>
          <p14:tracePt t="100922" x="4237038" y="3108325"/>
          <p14:tracePt t="100940" x="4237038" y="3114675"/>
          <p14:tracePt t="100956" x="4237038" y="3122613"/>
          <p14:tracePt t="101036" x="4237038" y="3128963"/>
          <p14:tracePt t="101044" x="4237038" y="3143250"/>
          <p14:tracePt t="101059" x="4237038" y="3151188"/>
          <p14:tracePt t="101076" x="4237038" y="3157538"/>
          <p14:tracePt t="101108" x="4237038" y="3165475"/>
          <p14:tracePt t="101116" x="4237038" y="3194050"/>
          <p14:tracePt t="101124" x="4237038" y="3208338"/>
          <p14:tracePt t="101138" x="4237038" y="3236913"/>
          <p14:tracePt t="101156" x="4214813" y="3279775"/>
          <p14:tracePt t="101173" x="4208463" y="3308350"/>
          <p14:tracePt t="101189" x="4200525" y="3351213"/>
          <p14:tracePt t="101206" x="4194175" y="3414713"/>
          <p14:tracePt t="101222" x="4157663" y="3500438"/>
          <p14:tracePt t="101239" x="4114800" y="3614738"/>
          <p14:tracePt t="101255" x="4094163" y="3708400"/>
          <p14:tracePt t="101271" x="4071938" y="3822700"/>
          <p14:tracePt t="101288" x="4037013" y="3900488"/>
          <p14:tracePt t="101305" x="3994150" y="3994150"/>
          <p14:tracePt t="101323" x="3971925" y="4043363"/>
          <p14:tracePt t="101338" x="3965575" y="4065588"/>
          <p14:tracePt t="101403" x="3957638" y="4071938"/>
          <p14:tracePt t="105268" x="3922713" y="4071938"/>
          <p14:tracePt t="105276" x="3900488" y="4071938"/>
          <p14:tracePt t="105284" x="3857625" y="4071938"/>
          <p14:tracePt t="105285" x="3800475" y="4094163"/>
          <p14:tracePt t="105300" x="3757613" y="4100513"/>
          <p14:tracePt t="105317" x="3694113" y="4108450"/>
          <p14:tracePt t="105333" x="3665538" y="4114800"/>
          <p14:tracePt t="105349" x="3622675" y="4137025"/>
          <p14:tracePt t="105366" x="3586163" y="4143375"/>
          <p14:tracePt t="105412" x="3579813" y="4143375"/>
          <p14:tracePt t="105420" x="3551238" y="4151313"/>
          <p14:tracePt t="105435" x="3536950" y="4165600"/>
          <p14:tracePt t="105452" x="3508375" y="4171950"/>
          <p14:tracePt t="105459" x="3486150" y="4186238"/>
          <p14:tracePt t="105466" x="3451225" y="4208463"/>
          <p14:tracePt t="105483" x="3365500" y="4257675"/>
          <p14:tracePt t="105500" x="3294063" y="4308475"/>
          <p14:tracePt t="105516" x="3243263" y="4343400"/>
          <p14:tracePt t="105533" x="3157538" y="4408488"/>
          <p14:tracePt t="105551" x="3036888" y="4494213"/>
          <p14:tracePt t="105566" x="2914650" y="4579938"/>
          <p14:tracePt t="105583" x="2779713" y="4665663"/>
          <p14:tracePt t="105599" x="2686050" y="4737100"/>
          <p14:tracePt t="105616" x="2600325" y="4786313"/>
          <p14:tracePt t="105632" x="2557463" y="4808538"/>
          <p14:tracePt t="105649" x="2508250" y="4837113"/>
          <p14:tracePt t="105666" x="2493963" y="4843463"/>
          <p14:tracePt t="105682" x="2479675" y="4857750"/>
          <p14:tracePt t="105700" x="2465388" y="4865688"/>
          <p14:tracePt t="105715" x="2436813" y="4879975"/>
          <p14:tracePt t="105733" x="2428875" y="4886325"/>
          <p14:tracePt t="105750" x="2408238" y="4894263"/>
          <p14:tracePt t="105766" x="2386013" y="4914900"/>
          <p14:tracePt t="105803" x="2371725" y="4914900"/>
          <p14:tracePt t="105816" x="2365375" y="4914900"/>
          <p14:tracePt t="105820" x="2357438" y="4922838"/>
          <p14:tracePt t="105836" x="2351088" y="4922838"/>
          <p14:tracePt t="105908" x="2336800" y="4922838"/>
          <p14:tracePt t="105912" x="2328863" y="4922838"/>
          <p14:tracePt t="105918" x="2322513" y="4922838"/>
          <p14:tracePt t="105932" x="2300288" y="4914900"/>
          <p14:tracePt t="105949" x="2293938" y="4879975"/>
          <p14:tracePt t="105965" x="2279650" y="4865688"/>
          <p14:tracePt t="105982" x="2271713" y="4843463"/>
          <p14:tracePt t="105999" x="2265363" y="4822825"/>
          <p14:tracePt t="106015" x="2243138" y="4800600"/>
          <p14:tracePt t="106033" x="2236788" y="4786313"/>
          <p14:tracePt t="106108" x="2228850" y="4779963"/>
          <p14:tracePt t="106251" x="2228850" y="4794250"/>
          <p14:tracePt t="106260" x="2228850" y="4800600"/>
          <p14:tracePt t="106268" x="2228850" y="4837113"/>
          <p14:tracePt t="106283" x="2228850" y="4843463"/>
          <p14:tracePt t="106299" x="2228850" y="4872038"/>
          <p14:tracePt t="106315" x="2228850" y="4908550"/>
          <p14:tracePt t="106332" x="2228850" y="4922838"/>
          <p14:tracePt t="106348" x="2228850" y="4929188"/>
          <p14:tracePt t="106364" x="2228850" y="4951413"/>
          <p14:tracePt t="106382" x="2228850" y="4979988"/>
          <p14:tracePt t="106398" x="2222500" y="5029200"/>
          <p14:tracePt t="106414" x="2208213" y="5051425"/>
          <p14:tracePt t="106431" x="2193925" y="5065713"/>
          <p14:tracePt t="106447" x="2193925" y="5080000"/>
          <p14:tracePt t="106465" x="2185988" y="5094288"/>
          <p14:tracePt t="106481" x="2185988" y="5108575"/>
          <p14:tracePt t="106497" x="2185988" y="5114925"/>
          <p14:tracePt t="106514" x="2171700" y="5143500"/>
          <p14:tracePt t="106651" x="2171700" y="5108575"/>
          <p14:tracePt t="106660" x="2171700" y="5072063"/>
          <p14:tracePt t="106668" x="2171700" y="5051425"/>
          <p14:tracePt t="106680" x="2171700" y="5022850"/>
          <p14:tracePt t="106683" x="2171700" y="4972050"/>
          <p14:tracePt t="106697" x="2171700" y="4929188"/>
          <p14:tracePt t="106714" x="2171700" y="4879975"/>
          <p14:tracePt t="106731" x="2171700" y="4837113"/>
          <p14:tracePt t="106747" x="2171700" y="4814888"/>
          <p14:tracePt t="106876" x="2171700" y="4837113"/>
          <p14:tracePt t="106884" x="2157413" y="4865688"/>
          <p14:tracePt t="106892" x="2157413" y="4886325"/>
          <p14:tracePt t="106900" x="2157413" y="4908550"/>
          <p14:tracePt t="106913" x="2151063" y="4937125"/>
          <p14:tracePt t="106914" x="2151063" y="4979988"/>
          <p14:tracePt t="106931" x="2151063" y="5008563"/>
          <p14:tracePt t="106947" x="2151063" y="5072063"/>
          <p14:tracePt t="106964" x="2143125" y="5080000"/>
          <p14:tracePt t="106980" x="2143125" y="5094288"/>
          <p14:tracePt t="107019" x="2143125" y="5100638"/>
          <p14:tracePt t="107123" x="2128838" y="5086350"/>
          <p14:tracePt t="107131" x="2128838" y="5057775"/>
          <p14:tracePt t="107136" x="2114550" y="5014913"/>
          <p14:tracePt t="107146" x="2114550" y="4972050"/>
          <p14:tracePt t="107163" x="2114550" y="4814888"/>
          <p14:tracePt t="107180" x="2114550" y="4614863"/>
          <p14:tracePt t="107196" x="2114550" y="4422775"/>
          <p14:tracePt t="107213" x="2114550" y="4251325"/>
          <p14:tracePt t="107230" x="2114550" y="4094163"/>
          <p14:tracePt t="107246" x="2114550" y="3886200"/>
          <p14:tracePt t="107263" x="2114550" y="3729038"/>
          <p14:tracePt t="107281" x="2114550" y="3571875"/>
          <p14:tracePt t="107297" x="2122488" y="3486150"/>
          <p14:tracePt t="107313" x="2157413" y="3371850"/>
          <p14:tracePt t="107331" x="2185988" y="3257550"/>
          <p14:tracePt t="107346" x="2208213" y="3143250"/>
          <p14:tracePt t="107346" x="2228850" y="3100388"/>
          <p14:tracePt t="107364" x="2243138" y="3043238"/>
          <p14:tracePt t="107379" x="2243138" y="3022600"/>
          <p14:tracePt t="107396" x="2243138" y="3000375"/>
          <p14:tracePt t="107412" x="2243138" y="2986088"/>
          <p14:tracePt t="107429" x="2243138" y="2951163"/>
          <p14:tracePt t="107446" x="2251075" y="2908300"/>
          <p14:tracePt t="107463" x="2257425" y="2814638"/>
          <p14:tracePt t="107479" x="2257425" y="2751138"/>
          <p14:tracePt t="107496" x="2257425" y="2722563"/>
          <p14:tracePt t="107513" x="2257425" y="2693988"/>
          <p14:tracePt t="107571" x="2251075" y="2686050"/>
          <p14:tracePt t="107580" x="2222500" y="2686050"/>
          <p14:tracePt t="107584" x="2157413" y="2686050"/>
          <p14:tracePt t="107596" x="2100263" y="2686050"/>
          <p14:tracePt t="107613" x="2043113" y="2686050"/>
          <p14:tracePt t="107630" x="2000250" y="2686050"/>
          <p14:tracePt t="107646" x="1943100" y="2686050"/>
          <p14:tracePt t="107663" x="1857375" y="2671763"/>
          <p14:tracePt t="107679" x="1751013" y="2671763"/>
          <p14:tracePt t="107696" x="1628775" y="2671763"/>
          <p14:tracePt t="107712" x="1471613" y="2671763"/>
          <p14:tracePt t="107729" x="1293813" y="2679700"/>
          <p14:tracePt t="107746" x="1165225" y="2708275"/>
          <p14:tracePt t="107763" x="950913" y="2786063"/>
          <p14:tracePt t="107780" x="828675" y="2857500"/>
          <p14:tracePt t="107796" x="742950" y="2943225"/>
          <p14:tracePt t="107813" x="600075" y="3057525"/>
          <p14:tracePt t="107830" x="493713" y="3151188"/>
          <p14:tracePt t="107847" x="393700" y="3257550"/>
          <p14:tracePt t="107863" x="350838" y="3357563"/>
          <p14:tracePt t="107879" x="314325" y="3508375"/>
          <p14:tracePt t="107896" x="314325" y="3643313"/>
          <p14:tracePt t="107912" x="314325" y="3822700"/>
          <p14:tracePt t="107929" x="314325" y="3994150"/>
          <p14:tracePt t="107945" x="314325" y="4100513"/>
          <p14:tracePt t="107963" x="314325" y="4208463"/>
          <p14:tracePt t="107979" x="342900" y="4437063"/>
          <p14:tracePt t="107996" x="414338" y="4600575"/>
          <p14:tracePt t="108012" x="514350" y="4743450"/>
          <p14:tracePt t="108030" x="614363" y="4865688"/>
          <p14:tracePt t="108045" x="708025" y="4972050"/>
          <p14:tracePt t="108062" x="814388" y="5043488"/>
          <p14:tracePt t="108078" x="965200" y="5114925"/>
          <p14:tracePt t="108095" x="1128713" y="5180013"/>
          <p14:tracePt t="108113" x="1293813" y="5243513"/>
          <p14:tracePt t="108128" x="1428750" y="5294313"/>
          <p14:tracePt t="108145" x="1557338" y="5329238"/>
          <p14:tracePt t="108162" x="1685925" y="5337175"/>
          <p14:tracePt t="108179" x="1779588" y="5351463"/>
          <p14:tracePt t="108195" x="1857375" y="5357813"/>
          <p14:tracePt t="108212" x="1885950" y="5380038"/>
          <p14:tracePt t="108228" x="1914525" y="5380038"/>
          <p14:tracePt t="108245" x="1943100" y="5380038"/>
          <p14:tracePt t="108262" x="1971675" y="5380038"/>
          <p14:tracePt t="108279" x="2008188" y="5380038"/>
          <p14:tracePt t="108295" x="2051050" y="5380038"/>
          <p14:tracePt t="108312" x="2093913" y="5365750"/>
          <p14:tracePt t="108329" x="2128838" y="5337175"/>
          <p14:tracePt t="108345" x="2171700" y="5280025"/>
          <p14:tracePt t="108362" x="2179638" y="5222875"/>
          <p14:tracePt t="108378" x="2179638" y="5157788"/>
          <p14:tracePt t="108395" x="2179638" y="5100638"/>
          <p14:tracePt t="108412" x="2171700" y="5080000"/>
          <p14:tracePt t="108451" x="2165350" y="5072063"/>
          <p14:tracePt t="108459" x="2157413" y="5065713"/>
          <p14:tracePt t="108468" x="2143125" y="5065713"/>
          <p14:tracePt t="108478" x="2128838" y="5065713"/>
          <p14:tracePt t="108494" x="2100263" y="5065713"/>
          <p14:tracePt t="108511" x="2085975" y="5072063"/>
          <p14:tracePt t="108528" x="2079625" y="5100638"/>
          <p14:tracePt t="108545" x="2079625" y="5137150"/>
          <p14:tracePt t="108562" x="2057400" y="5157788"/>
          <p14:tracePt t="108578" x="2057400" y="5180013"/>
          <p14:tracePt t="108599" x="2057400" y="5186363"/>
          <p14:tracePt t="108611" x="2057400" y="5194300"/>
          <p14:tracePt t="108628" x="2057400" y="5200650"/>
          <p14:tracePt t="108708" x="2071688" y="5186363"/>
          <p14:tracePt t="108716" x="2071688" y="5172075"/>
          <p14:tracePt t="108728" x="2071688" y="5143500"/>
          <p14:tracePt t="108731" x="2071688" y="5108575"/>
          <p14:tracePt t="108744" x="2057400" y="5094288"/>
          <p14:tracePt t="108761" x="2051050" y="5086350"/>
          <p14:tracePt t="108828" x="2043113" y="5094288"/>
          <p14:tracePt t="108836" x="2043113" y="5157788"/>
          <p14:tracePt t="108836" x="2079625" y="5222875"/>
          <p14:tracePt t="108852" x="2093913" y="5243513"/>
          <p14:tracePt t="108860" x="2108200" y="5265738"/>
          <p14:tracePt t="108868" x="2136775" y="5314950"/>
          <p14:tracePt t="108881" x="2157413" y="5337175"/>
          <p14:tracePt t="108956" x="2165350" y="5343525"/>
          <p14:tracePt t="108971" x="2165350" y="5314950"/>
          <p14:tracePt t="108980" x="2171700" y="5286375"/>
          <p14:tracePt t="108988" x="2171700" y="5265738"/>
          <p14:tracePt t="108994" x="2171700" y="5194300"/>
          <p14:tracePt t="109010" x="2171700" y="5129213"/>
          <p14:tracePt t="109027" x="2171700" y="5057775"/>
          <p14:tracePt t="109044" x="2165350" y="5022850"/>
          <p14:tracePt t="109060" x="2157413" y="5014913"/>
          <p14:tracePt t="109124" x="2151063" y="5014913"/>
          <p14:tracePt t="109132" x="2122488" y="5014913"/>
          <p14:tracePt t="109140" x="2108200" y="5014913"/>
          <p14:tracePt t="109146" x="2071688" y="5022850"/>
          <p14:tracePt t="109160" x="2051050" y="5057775"/>
          <p14:tracePt t="109178" x="2051050" y="5100638"/>
          <p14:tracePt t="109193" x="2051050" y="5129213"/>
          <p14:tracePt t="109211" x="2065338" y="5172075"/>
          <p14:tracePt t="109227" x="2114550" y="5194300"/>
          <p14:tracePt t="109243" x="2151063" y="5200650"/>
          <p14:tracePt t="109260" x="2171700" y="5200650"/>
          <p14:tracePt t="109277" x="2193925" y="5200650"/>
          <p14:tracePt t="109294" x="2208213" y="5200650"/>
          <p14:tracePt t="109339" x="2214563" y="5200650"/>
          <p14:tracePt t="109348" x="2214563" y="5172075"/>
          <p14:tracePt t="109355" x="2214563" y="5151438"/>
          <p14:tracePt t="109362" x="2200275" y="5129213"/>
          <p14:tracePt t="109377" x="2193925" y="5122863"/>
          <p14:tracePt t="109393" x="2179638" y="5108575"/>
          <p14:tracePt t="109411" x="2171700" y="5108575"/>
          <p14:tracePt t="109427" x="2151063" y="5100638"/>
          <p14:tracePt t="109444" x="2122488" y="5100638"/>
          <p14:tracePt t="109460" x="2108200" y="5100638"/>
          <p14:tracePt t="109478" x="2085975" y="5100638"/>
          <p14:tracePt t="109524" x="2079625" y="5100638"/>
          <p14:tracePt t="109533" x="2065338" y="5100638"/>
          <p14:tracePt t="109540" x="2065338" y="5108575"/>
          <p14:tracePt t="109549" x="2065338" y="5114925"/>
          <p14:tracePt t="109560" x="2065338" y="5129213"/>
          <p14:tracePt t="109576" x="2100263" y="5165725"/>
          <p14:tracePt t="109594" x="2128838" y="5180013"/>
          <p14:tracePt t="109610" x="2143125" y="5194300"/>
          <p14:tracePt t="109627" x="2157413" y="5208588"/>
          <p14:tracePt t="109643" x="2165350" y="5214938"/>
          <p14:tracePt t="109828" x="2157413" y="5214938"/>
          <p14:tracePt t="109844" x="2151063" y="5214938"/>
          <p14:tracePt t="109850" x="2136775" y="5200650"/>
          <p14:tracePt t="110323" x="2128838" y="5200650"/>
          <p14:tracePt t="110332" x="2136775" y="5237163"/>
          <p14:tracePt t="110342" x="2136775" y="5243513"/>
          <p14:tracePt t="110343" x="2143125" y="5294313"/>
          <p14:tracePt t="110359" x="2143125" y="5357813"/>
          <p14:tracePt t="110375" x="2143125" y="5386388"/>
          <p14:tracePt t="110393" x="2143125" y="5414963"/>
          <p14:tracePt t="110409" x="2143125" y="5451475"/>
          <p14:tracePt t="110425" x="2151063" y="5457825"/>
          <p14:tracePt t="110442" x="2151063" y="5465763"/>
          <p14:tracePt t="110459" x="2151063" y="5480050"/>
          <p14:tracePt t="110475" x="2157413" y="5500688"/>
          <p14:tracePt t="110492" x="2171700" y="5508625"/>
          <p14:tracePt t="110509" x="2185988" y="5514975"/>
          <p14:tracePt t="110525" x="2193925" y="5529263"/>
          <p14:tracePt t="110542" x="2193925" y="5537200"/>
          <p14:tracePt t="110558" x="2193925" y="5557838"/>
          <p14:tracePt t="110575" x="2208213" y="5580063"/>
          <p14:tracePt t="110612" x="2208213" y="5586413"/>
          <p14:tracePt t="110620" x="2208213" y="5600700"/>
          <p14:tracePt t="110626" x="2208213" y="5608638"/>
          <p14:tracePt t="110676" x="2208213" y="5614988"/>
          <p14:tracePt t="110724" x="2208213" y="5622925"/>
          <p14:tracePt t="110736" x="2208213" y="5637213"/>
          <p14:tracePt t="110780" x="2200275" y="5657850"/>
          <p14:tracePt t="110788" x="2157413" y="5657850"/>
          <p14:tracePt t="110796" x="2122488" y="5657850"/>
          <p14:tracePt t="110809" x="2108200" y="5657850"/>
          <p14:tracePt t="110810" x="2079625" y="5657850"/>
          <p14:tracePt t="110825" x="2051050" y="5657850"/>
          <p14:tracePt t="110841" x="2008188" y="5657850"/>
          <p14:tracePt t="110859" x="1957388" y="5657850"/>
          <p14:tracePt t="110874" x="1936750" y="5657850"/>
          <p14:tracePt t="110874" x="1914525" y="5657850"/>
          <p14:tracePt t="110892" x="1879600" y="5657850"/>
          <p14:tracePt t="110908" x="1857375" y="5657850"/>
          <p14:tracePt t="110926" x="1814513" y="5657850"/>
          <p14:tracePt t="110942" x="1779588" y="5657850"/>
          <p14:tracePt t="110959" x="1736725" y="5657850"/>
          <p14:tracePt t="110974" x="1693863" y="5657850"/>
          <p14:tracePt t="110992" x="1636713" y="5657850"/>
          <p14:tracePt t="111008" x="1593850" y="5643563"/>
          <p14:tracePt t="111024" x="1557338" y="5643563"/>
          <p14:tracePt t="111041" x="1536700" y="5643563"/>
          <p14:tracePt t="111057" x="1528763" y="5643563"/>
          <p14:tracePt t="111100" x="1514475" y="5637213"/>
          <p14:tracePt t="111106" x="1485900" y="5637213"/>
          <p14:tracePt t="111108" x="1471613" y="5637213"/>
          <p14:tracePt t="111124" x="1443038" y="5629275"/>
          <p14:tracePt t="111141" x="1408113" y="5629275"/>
          <p14:tracePt t="111158" x="1393825" y="5629275"/>
          <p14:tracePt t="111174" x="1357313" y="5622925"/>
          <p14:tracePt t="111192" x="1350963" y="5614988"/>
          <p14:tracePt t="111208" x="1343025" y="5608638"/>
          <p14:tracePt t="111587" x="1357313" y="5608638"/>
          <p14:tracePt t="111589" x="1365250" y="5608638"/>
          <p14:tracePt t="111611" x="1371600" y="5608638"/>
          <p14:tracePt t="111620" x="1379538" y="5608638"/>
          <p14:tracePt t="111626" x="1393825" y="5608638"/>
          <p14:tracePt t="111640" x="1400175" y="5608638"/>
          <p14:tracePt t="111657" x="1414463" y="5608638"/>
          <p14:tracePt t="111674" x="1436688" y="5608638"/>
          <p14:tracePt t="111690" x="1450975" y="5608638"/>
          <p14:tracePt t="111724" x="1471613" y="5614988"/>
          <p14:tracePt t="111724" x="1479550" y="5614988"/>
          <p14:tracePt t="111764" x="1485900" y="5614988"/>
          <p14:tracePt t="111773" x="1500188" y="5622925"/>
          <p14:tracePt t="111775" x="1514475" y="5622925"/>
          <p14:tracePt t="111790" x="1528763" y="5637213"/>
          <p14:tracePt t="111806" x="1565275" y="5637213"/>
          <p14:tracePt t="111824" x="1579563" y="5643563"/>
          <p14:tracePt t="111840" x="1600200" y="5651500"/>
          <p14:tracePt t="111857" x="1643063" y="5657850"/>
          <p14:tracePt t="111873" x="1671638" y="5665788"/>
          <p14:tracePt t="111890" x="1693863" y="5665788"/>
          <p14:tracePt t="111907" x="1771650" y="5665788"/>
          <p14:tracePt t="111924" x="1828800" y="5665788"/>
          <p14:tracePt t="111940" x="1871663" y="5665788"/>
          <p14:tracePt t="111957" x="1908175" y="5672138"/>
          <p14:tracePt t="111973" x="1914525" y="5672138"/>
          <p14:tracePt t="111989" x="1943100" y="5672138"/>
          <p14:tracePt t="112006" x="1951038" y="5672138"/>
          <p14:tracePt t="112023" x="1979613" y="5672138"/>
          <p14:tracePt t="112039" x="2014538" y="5672138"/>
          <p14:tracePt t="112056" x="2051050" y="5672138"/>
          <p14:tracePt t="112073" x="2093913" y="5672138"/>
          <p14:tracePt t="112089" x="2108200" y="5672138"/>
          <p14:tracePt t="112132" x="2114550" y="5672138"/>
          <p14:tracePt t="112148" x="2128838" y="5672138"/>
          <p14:tracePt t="112148" x="2136775" y="5672138"/>
          <p14:tracePt t="112157" x="2171700" y="5672138"/>
          <p14:tracePt t="112172" x="2185988" y="5672138"/>
          <p14:tracePt t="112190" x="2208213" y="5672138"/>
          <p14:tracePt t="112206" x="2214563" y="5672138"/>
          <p14:tracePt t="112223" x="2222500" y="5672138"/>
          <p14:tracePt t="112260" x="2236788" y="5694363"/>
          <p14:tracePt t="112268" x="2243138" y="5694363"/>
          <p14:tracePt t="112276" x="2257425" y="5694363"/>
          <p14:tracePt t="112291" x="2293938" y="5700713"/>
          <p14:tracePt t="112307" x="2308225" y="5700713"/>
          <p14:tracePt t="112323" x="2328863" y="5700713"/>
          <p14:tracePt t="112323" x="2336800" y="5708650"/>
          <p14:tracePt t="112340" x="2343150" y="5708650"/>
          <p14:tracePt t="112379" x="2357438" y="5708650"/>
          <p14:tracePt t="112397" x="2365375" y="5708650"/>
          <p14:tracePt t="112436" x="2371725" y="5708650"/>
          <p14:tracePt t="112451" x="2379663" y="5708650"/>
          <p14:tracePt t="112460" x="2400300" y="5708650"/>
          <p14:tracePt t="112473" x="2408238" y="5708650"/>
          <p14:tracePt t="112480" x="2414588" y="5708650"/>
          <p14:tracePt t="112489" x="2422525" y="5708650"/>
          <p14:tracePt t="112505" x="2443163" y="5708650"/>
          <p14:tracePt t="112523" x="2465388" y="5708650"/>
          <p14:tracePt t="112539" x="2493963" y="5708650"/>
          <p14:tracePt t="112556" x="2528888" y="5708650"/>
          <p14:tracePt t="112572" x="2543175" y="5708650"/>
          <p14:tracePt t="112589" x="2565400" y="5708650"/>
          <p14:tracePt t="112605" x="2608263" y="5708650"/>
          <p14:tracePt t="112622" x="2665413" y="5708650"/>
          <p14:tracePt t="112639" x="2700338" y="5708650"/>
          <p14:tracePt t="112656" x="2722563" y="5715000"/>
          <p14:tracePt t="112673" x="2728913" y="5715000"/>
          <p14:tracePt t="112724" x="2736850" y="5715000"/>
          <p14:tracePt t="112724" x="2743200" y="5715000"/>
          <p14:tracePt t="112756" x="2757488" y="5715000"/>
          <p14:tracePt t="112764" x="2765425" y="5715000"/>
          <p14:tracePt t="112777" x="2771775" y="5715000"/>
          <p14:tracePt t="112796" x="2779713" y="5715000"/>
          <p14:tracePt t="112812" x="2808288" y="5715000"/>
          <p14:tracePt t="112813" x="2814638" y="5715000"/>
          <p14:tracePt t="112822" x="2836863" y="5715000"/>
          <p14:tracePt t="112838" x="2857500" y="5715000"/>
          <p14:tracePt t="112856" x="2879725" y="5715000"/>
          <p14:tracePt t="112872" x="2886075" y="5715000"/>
          <p14:tracePt t="112916" x="2894013" y="5715000"/>
          <p14:tracePt t="112931" x="2900363" y="5715000"/>
          <p14:tracePt t="112940" x="2914650" y="5715000"/>
          <p14:tracePt t="113011" x="2922588" y="5715000"/>
          <p14:tracePt t="113075" x="2928938" y="5715000"/>
          <p14:tracePt t="113802" x="0" y="0"/>
        </p14:tracePtLst>
        <p14:tracePtLst>
          <p14:tracePt t="120468" x="2565400" y="6372225"/>
          <p14:tracePt t="120484" x="2565400" y="6400800"/>
          <p14:tracePt t="120491" x="2565400" y="6408738"/>
          <p14:tracePt t="120496" x="2565400" y="6429375"/>
          <p14:tracePt t="120540" x="2565400" y="6437313"/>
          <p14:tracePt t="120556" x="2557463" y="6443663"/>
          <p14:tracePt t="120660" x="2528888" y="6443663"/>
          <p14:tracePt t="120667" x="2500313" y="6451600"/>
          <p14:tracePt t="120675" x="2493963" y="6451600"/>
          <p14:tracePt t="120682" x="2486025" y="6451600"/>
          <p14:tracePt t="120723" x="2471738" y="6423025"/>
          <p14:tracePt t="120732" x="2471738" y="6315075"/>
          <p14:tracePt t="120744" x="2471738" y="6251575"/>
          <p14:tracePt t="120748" x="2471738" y="6122988"/>
          <p14:tracePt t="120761" x="2508250" y="5994400"/>
          <p14:tracePt t="120777" x="2628900" y="5800725"/>
          <p14:tracePt t="120794" x="2779713" y="5594350"/>
          <p14:tracePt t="120810" x="2908300" y="5394325"/>
          <p14:tracePt t="120827" x="2979738" y="5157788"/>
          <p14:tracePt t="120844" x="3000375" y="5086350"/>
          <p14:tracePt t="120861" x="3028950" y="5029200"/>
          <p14:tracePt t="120877" x="3043238" y="4986338"/>
          <p14:tracePt t="120893" x="3079750" y="4914900"/>
          <p14:tracePt t="120910" x="3086100" y="4879975"/>
          <p14:tracePt t="120927" x="3086100" y="4851400"/>
          <p14:tracePt t="120943" x="3094038" y="4843463"/>
          <p14:tracePt t="120988" x="3094038" y="4837113"/>
          <p14:tracePt t="120996" x="3114675" y="4808538"/>
          <p14:tracePt t="121004" x="3122613" y="4800600"/>
          <p14:tracePt t="121016" x="3143250" y="4786313"/>
          <p14:tracePt t="121027" x="3171825" y="4765675"/>
          <p14:tracePt t="121244" x="3186113" y="4765675"/>
          <p14:tracePt t="121251" x="3214688" y="4779963"/>
          <p14:tracePt t="121259" x="3236913" y="4786313"/>
          <p14:tracePt t="121268" x="3251200" y="4800600"/>
          <p14:tracePt t="121324" x="3257550" y="4808538"/>
          <p14:tracePt t="121332" x="3294063" y="4829175"/>
          <p14:tracePt t="121348" x="3308350" y="4843463"/>
          <p14:tracePt t="121350" x="3328988" y="4851400"/>
          <p14:tracePt t="121359" x="3336925" y="4857750"/>
          <p14:tracePt t="121376" x="3351213" y="4872038"/>
          <p14:tracePt t="121412" x="3365500" y="4886325"/>
          <p14:tracePt t="121420" x="3371850" y="4894263"/>
          <p14:tracePt t="121572" x="3386138" y="4900613"/>
          <p14:tracePt t="121580" x="3386138" y="4914900"/>
          <p14:tracePt t="121580" x="3400425" y="4937125"/>
          <p14:tracePt t="121593" x="3408363" y="4943475"/>
          <p14:tracePt t="121628" x="3414713" y="4972050"/>
          <p14:tracePt t="121628" x="3414713" y="4979988"/>
          <p14:tracePt t="121643" x="3422650" y="5008563"/>
          <p14:tracePt t="121643" x="3422650" y="5014913"/>
          <p14:tracePt t="121660" x="3443288" y="5037138"/>
          <p14:tracePt t="121676" x="3451225" y="5072063"/>
          <p14:tracePt t="121693" x="3451225" y="5086350"/>
          <p14:tracePt t="121709" x="3451225" y="5094288"/>
          <p14:tracePt t="121726" x="3451225" y="5122863"/>
          <p14:tracePt t="121803" x="3451225" y="5129213"/>
          <p14:tracePt t="121812" x="3443288" y="5137150"/>
          <p14:tracePt t="121828" x="3436938" y="5143500"/>
          <p14:tracePt t="121833" x="3429000" y="5151438"/>
          <p14:tracePt t="121842" x="3414713" y="5157788"/>
          <p14:tracePt t="121859" x="3394075" y="5180013"/>
          <p14:tracePt t="121876" x="3379788" y="5186363"/>
          <p14:tracePt t="121892" x="3357563" y="5200650"/>
          <p14:tracePt t="121909" x="3351213" y="5208588"/>
          <p14:tracePt t="121956" x="3343275" y="5208588"/>
          <p14:tracePt t="121971" x="3336925" y="5208588"/>
          <p14:tracePt t="121980" x="3328988" y="5208588"/>
          <p14:tracePt t="121981" x="3322638" y="5214938"/>
          <p14:tracePt t="121992" x="3294063" y="5229225"/>
          <p14:tracePt t="122008" x="3279775" y="5243513"/>
          <p14:tracePt t="122025" x="3236913" y="5265738"/>
          <p14:tracePt t="122041" x="3200400" y="5272088"/>
          <p14:tracePt t="122058" x="3171825" y="5294313"/>
          <p14:tracePt t="122075" x="3122613" y="5308600"/>
          <p14:tracePt t="122092" x="3079750" y="5337175"/>
          <p14:tracePt t="122109" x="3028950" y="5351463"/>
          <p14:tracePt t="122163" x="3022600" y="5351463"/>
          <p14:tracePt t="122236" x="3014663" y="5351463"/>
          <p14:tracePt t="122252" x="3000375" y="5365750"/>
          <p14:tracePt t="122260" x="2994025" y="5365750"/>
          <p14:tracePt t="122268" x="2986088" y="5365750"/>
          <p14:tracePt t="122276" x="2957513" y="5365750"/>
          <p14:tracePt t="122292" x="2951163" y="5365750"/>
          <p14:tracePt t="122308" x="2943225" y="5365750"/>
          <p14:tracePt t="122324" x="2922588" y="5365750"/>
          <p14:tracePt t="122341" x="2894013" y="5365750"/>
          <p14:tracePt t="122359" x="2836863" y="5351463"/>
          <p14:tracePt t="122375" x="2800350" y="5322888"/>
          <p14:tracePt t="122391" x="2771775" y="5314950"/>
          <p14:tracePt t="122409" x="2751138" y="5308600"/>
          <p14:tracePt t="122424" x="2728913" y="5286375"/>
          <p14:tracePt t="122442" x="2714625" y="5280025"/>
          <p14:tracePt t="122458" x="2700338" y="5280025"/>
          <p14:tracePt t="122475" x="2693988" y="5272088"/>
          <p14:tracePt t="122491" x="2665413" y="5251450"/>
          <p14:tracePt t="122508" x="2643188" y="5237163"/>
          <p14:tracePt t="122524" x="2614613" y="5200650"/>
          <p14:tracePt t="122541" x="2600325" y="5180013"/>
          <p14:tracePt t="122558" x="2593975" y="5165725"/>
          <p14:tracePt t="122575" x="2579688" y="5137150"/>
          <p14:tracePt t="122591" x="2565400" y="5094288"/>
          <p14:tracePt t="122608" x="2551113" y="5029200"/>
          <p14:tracePt t="122625" x="2528888" y="4994275"/>
          <p14:tracePt t="122641" x="2522538" y="4957763"/>
          <p14:tracePt t="122659" x="2514600" y="4914900"/>
          <p14:tracePt t="122675" x="2486025" y="4851400"/>
          <p14:tracePt t="122692" x="2479675" y="4829175"/>
          <p14:tracePt t="122707" x="2471738" y="4800600"/>
          <p14:tracePt t="122725" x="2457450" y="4772025"/>
          <p14:tracePt t="122741" x="2443163" y="4737100"/>
          <p14:tracePt t="122757" x="2436813" y="4694238"/>
          <p14:tracePt t="122774" x="2436813" y="4637088"/>
          <p14:tracePt t="122791" x="2428875" y="4572000"/>
          <p14:tracePt t="122808" x="2428875" y="4508500"/>
          <p14:tracePt t="122823" x="2428875" y="4451350"/>
          <p14:tracePt t="122840" x="2428875" y="4408488"/>
          <p14:tracePt t="122858" x="2428875" y="4371975"/>
          <p14:tracePt t="122875" x="2428875" y="4343400"/>
          <p14:tracePt t="122891" x="2428875" y="4329113"/>
          <p14:tracePt t="122907" x="2443163" y="4286250"/>
          <p14:tracePt t="122924" x="2451100" y="4265613"/>
          <p14:tracePt t="122940" x="2465388" y="4243388"/>
          <p14:tracePt t="122957" x="2479675" y="4214813"/>
          <p14:tracePt t="122974" x="2500313" y="4179888"/>
          <p14:tracePt t="122990" x="2508250" y="4171950"/>
          <p14:tracePt t="123007" x="2528888" y="4151313"/>
          <p14:tracePt t="123025" x="2543175" y="4143375"/>
          <p14:tracePt t="123076" x="2543175" y="4137025"/>
          <p14:tracePt t="123300" x="2571750" y="4114800"/>
          <p14:tracePt t="123308" x="2579688" y="4114800"/>
          <p14:tracePt t="123308" x="2600325" y="4108450"/>
          <p14:tracePt t="123323" x="2608263" y="4108450"/>
          <p14:tracePt t="123331" x="2614613" y="4108450"/>
          <p14:tracePt t="123339" x="2651125" y="4094163"/>
          <p14:tracePt t="123476" x="2665413" y="4079875"/>
          <p14:tracePt t="123484" x="2686050" y="4071938"/>
          <p14:tracePt t="123491" x="2700338" y="4071938"/>
          <p14:tracePt t="123507" x="2708275" y="4065588"/>
          <p14:tracePt t="123507" x="2722563" y="4057650"/>
          <p14:tracePt t="123524" x="2736850" y="4057650"/>
          <p14:tracePt t="123540" x="2757488" y="4057650"/>
          <p14:tracePt t="123557" x="2765425" y="4057650"/>
          <p14:tracePt t="123573" x="2771775" y="4051300"/>
          <p14:tracePt t="123590" x="2786063" y="4051300"/>
          <p14:tracePt t="123651" x="2794000" y="4051300"/>
          <p14:tracePt t="123659" x="2800350" y="4051300"/>
          <p14:tracePt t="124116" x="2808288" y="4037013"/>
          <p14:tracePt t="124124" x="2828925" y="4037013"/>
          <p14:tracePt t="124155" x="2836863" y="4029075"/>
          <p14:tracePt t="124164" x="2843213" y="4029075"/>
          <p14:tracePt t="124169" x="2851150" y="4022725"/>
          <p14:tracePt t="124173" x="2857500" y="4014788"/>
          <p14:tracePt t="124260" x="2865438" y="4008438"/>
          <p14:tracePt t="125348" x="2879725" y="4000500"/>
          <p14:tracePt t="126308" x="2886075" y="4000500"/>
          <p14:tracePt t="126579" x="2894013" y="4000500"/>
          <p14:tracePt t="126587" x="2922588" y="3986213"/>
          <p14:tracePt t="127179" x="2928938" y="3965575"/>
          <p14:tracePt t="129212" x="2936875" y="3965575"/>
          <p14:tracePt t="129220" x="2936875" y="3971925"/>
          <p14:tracePt t="129231" x="2936875" y="3994150"/>
          <p14:tracePt t="129236" x="2936875" y="4008438"/>
          <p14:tracePt t="129251" x="2936875" y="4022725"/>
          <p14:tracePt t="129265" x="2936875" y="4043363"/>
          <p14:tracePt t="129282" x="2936875" y="4079875"/>
          <p14:tracePt t="129282" x="2936875" y="4094163"/>
          <p14:tracePt t="129300" x="2936875" y="4100513"/>
          <p14:tracePt t="129315" x="2951163" y="4151313"/>
          <p14:tracePt t="129332" x="2965450" y="4194175"/>
          <p14:tracePt t="129348" x="2965450" y="4222750"/>
          <p14:tracePt t="129364" x="2979738" y="4265613"/>
          <p14:tracePt t="129381" x="3000375" y="4308475"/>
          <p14:tracePt t="129398" x="3014663" y="4351338"/>
          <p14:tracePt t="129414" x="3043238" y="4422775"/>
          <p14:tracePt t="129432" x="3065463" y="4465638"/>
          <p14:tracePt t="129448" x="3094038" y="4551363"/>
          <p14:tracePt t="129464" x="3100388" y="4579938"/>
          <p14:tracePt t="129481" x="3108325" y="4608513"/>
          <p14:tracePt t="129498" x="3122613" y="4637088"/>
          <p14:tracePt t="129515" x="3136900" y="4708525"/>
          <p14:tracePt t="129532" x="3151188" y="4765675"/>
          <p14:tracePt t="129549" x="3157538" y="4822825"/>
          <p14:tracePt t="129565" x="3157538" y="4886325"/>
          <p14:tracePt t="129581" x="3165475" y="4937125"/>
          <p14:tracePt t="129598" x="3186113" y="4951413"/>
          <p14:tracePt t="129615" x="3194050" y="4979988"/>
          <p14:tracePt t="129632" x="3200400" y="4994275"/>
          <p14:tracePt t="129647" x="3208338" y="5014913"/>
          <p14:tracePt t="129665" x="3236913" y="5072063"/>
          <p14:tracePt t="129681" x="3251200" y="5094288"/>
          <p14:tracePt t="129698" x="3271838" y="5129213"/>
          <p14:tracePt t="129714" x="3279775" y="5157788"/>
          <p14:tracePt t="129755" x="3279775" y="5165725"/>
          <p14:tracePt t="129763" x="3279775" y="5186363"/>
          <p14:tracePt t="129769" x="3279775" y="5194300"/>
          <p14:tracePt t="129781" x="3279775" y="5208588"/>
          <p14:tracePt t="129797" x="3279775" y="5237163"/>
          <p14:tracePt t="129815" x="3279775" y="5243513"/>
          <p14:tracePt t="129939" x="3279775" y="5257800"/>
          <p14:tracePt t="129939" x="3271838" y="5257800"/>
          <p14:tracePt t="129964" x="3265488" y="5265738"/>
          <p14:tracePt t="129965" x="3257550" y="5272088"/>
          <p14:tracePt t="129980" x="3251200" y="5272088"/>
          <p14:tracePt t="130028" x="3243263" y="5272088"/>
          <p14:tracePt t="130083" x="3236913" y="5280025"/>
          <p14:tracePt t="130099" x="3228975" y="5280025"/>
          <p14:tracePt t="130132" x="3208338" y="5280025"/>
          <p14:tracePt t="130140" x="3200400" y="5286375"/>
          <p14:tracePt t="130179" x="3194050" y="5286375"/>
          <p14:tracePt t="130211" x="3186113" y="5286375"/>
          <p14:tracePt t="130227" x="3171825" y="5286375"/>
          <p14:tracePt t="130323" x="3165475" y="5286375"/>
          <p14:tracePt t="130419" x="3157538" y="5286375"/>
          <p14:tracePt t="130483" x="3151188" y="5286375"/>
          <p14:tracePt t="130523" x="3136900" y="5286375"/>
          <p14:tracePt t="130539" x="3128963" y="5286375"/>
          <p14:tracePt t="130548" x="3122613" y="5286375"/>
          <p14:tracePt t="130563" x="3114675" y="5286375"/>
          <p14:tracePt t="130619" x="3100388" y="5286375"/>
          <p14:tracePt t="130635" x="3094038" y="5286375"/>
          <p14:tracePt t="130643" x="3086100" y="5286375"/>
          <p14:tracePt t="130651" x="3057525" y="5286375"/>
          <p14:tracePt t="130663" x="3043238" y="5280025"/>
          <p14:tracePt t="130795" x="3036888" y="5280025"/>
          <p14:tracePt t="130805" x="3022600" y="5280025"/>
          <p14:tracePt t="130808" x="3014663" y="5280025"/>
          <p14:tracePt t="130859" x="3008313" y="5280025"/>
          <p14:tracePt t="130875" x="2979738" y="5280025"/>
          <p14:tracePt t="130885" x="2971800" y="5280025"/>
          <p14:tracePt t="130895" x="2957513" y="5280025"/>
          <p14:tracePt t="130913" x="2936875" y="5280025"/>
          <p14:tracePt t="130930" x="2908300" y="5280025"/>
          <p14:tracePt t="130946" x="2900363" y="5280025"/>
          <p14:tracePt t="130963" x="2871788" y="5280025"/>
          <p14:tracePt t="130979" x="2843213" y="5280025"/>
          <p14:tracePt t="130996" x="2800350" y="5286375"/>
          <p14:tracePt t="131012" x="2757488" y="5294313"/>
          <p14:tracePt t="131029" x="2714625" y="5294313"/>
          <p14:tracePt t="131046" x="2679700" y="5294313"/>
          <p14:tracePt t="131063" x="2636838" y="5308600"/>
          <p14:tracePt t="131079" x="2600325" y="5308600"/>
          <p14:tracePt t="131095" x="2586038" y="5308600"/>
          <p14:tracePt t="131113" x="2571750" y="5308600"/>
          <p14:tracePt t="131129" x="2557463" y="5308600"/>
          <p14:tracePt t="131146" x="2551113" y="5308600"/>
          <p14:tracePt t="131451" x="2543175" y="5308600"/>
          <p14:tracePt t="131780" x="2543175" y="5300663"/>
          <p14:tracePt t="131827" x="2551113" y="5300663"/>
          <p14:tracePt t="131860" x="2557463" y="5300663"/>
          <p14:tracePt t="131875" x="2565400" y="5294313"/>
          <p14:tracePt t="132027" x="2571750" y="5294313"/>
          <p14:tracePt t="132059" x="2579688" y="5286375"/>
          <p14:tracePt t="132443" x="2586038" y="5280025"/>
          <p14:tracePt t="132763" x="2593975" y="5280025"/>
          <p14:tracePt t="132907" x="2600325" y="5280025"/>
          <p14:tracePt t="132915" x="2608263" y="5272088"/>
          <p14:tracePt t="134172" x="2614613" y="5265738"/>
          <p14:tracePt t="134183" x="2614613" y="5222875"/>
          <p14:tracePt t="134191" x="2614613" y="5157788"/>
          <p14:tracePt t="134207" x="2614613" y="5080000"/>
          <p14:tracePt t="134224" x="2614613" y="5000625"/>
          <p14:tracePt t="134241" x="2586038" y="4872038"/>
          <p14:tracePt t="134258" x="2551113" y="4779963"/>
          <p14:tracePt t="134274" x="2514600" y="4708525"/>
          <p14:tracePt t="134291" x="2428875" y="4529138"/>
          <p14:tracePt t="134309" x="2357438" y="4422775"/>
          <p14:tracePt t="134324" x="2286000" y="4351338"/>
          <p14:tracePt t="134341" x="2193925" y="4279900"/>
          <p14:tracePt t="134357" x="2143125" y="4208463"/>
          <p14:tracePt t="134375" x="2114550" y="4171950"/>
          <p14:tracePt t="134390" x="2093913" y="4143375"/>
          <p14:tracePt t="134407" x="2079625" y="4114800"/>
          <p14:tracePt t="134424" x="2051050" y="4100513"/>
          <p14:tracePt t="134440" x="2036763" y="4094163"/>
          <p14:tracePt t="134457" x="2000250" y="4065588"/>
          <p14:tracePt t="134474" x="1993900" y="4057650"/>
          <p14:tracePt t="134491" x="1936750" y="4022725"/>
          <p14:tracePt t="134508" x="1893888" y="3986213"/>
          <p14:tracePt t="134524" x="1851025" y="3957638"/>
          <p14:tracePt t="134540" x="1828800" y="3937000"/>
          <p14:tracePt t="134557" x="1800225" y="3908425"/>
          <p14:tracePt t="134573" x="1771650" y="3900488"/>
          <p14:tracePt t="134591" x="1757363" y="3894138"/>
          <p14:tracePt t="134607" x="1751013" y="3886200"/>
          <p14:tracePt t="134624" x="1743075" y="3886200"/>
          <p14:tracePt t="134640" x="1722438" y="3871913"/>
          <p14:tracePt t="134657" x="1679575" y="3857625"/>
          <p14:tracePt t="134674" x="1585913" y="3851275"/>
          <p14:tracePt t="134690" x="1508125" y="3843338"/>
          <p14:tracePt t="135020" x="1565275" y="3843338"/>
          <p14:tracePt t="135027" x="1593850" y="3843338"/>
          <p14:tracePt t="135033" x="1622425" y="3843338"/>
          <p14:tracePt t="135040" x="1685925" y="3843338"/>
          <p14:tracePt t="135057" x="1757363" y="3843338"/>
          <p14:tracePt t="135073" x="1800225" y="3843338"/>
          <p14:tracePt t="135089" x="1851025" y="3843338"/>
          <p14:tracePt t="135106" x="1928813" y="3843338"/>
          <p14:tracePt t="135106" x="1971675" y="3843338"/>
          <p14:tracePt t="135124" x="2036763" y="3843338"/>
          <p14:tracePt t="135139" x="2093913" y="3843338"/>
          <p14:tracePt t="135157" x="2136775" y="3843338"/>
          <p14:tracePt t="135174" x="2179638" y="3843338"/>
          <p14:tracePt t="135190" x="2222500" y="3843338"/>
          <p14:tracePt t="135206" x="2286000" y="3843338"/>
          <p14:tracePt t="135223" x="2308225" y="3843338"/>
          <p14:tracePt t="135239" x="2351088" y="3843338"/>
          <p14:tracePt t="135256" x="2414588" y="3843338"/>
          <p14:tracePt t="135273" x="2471738" y="3843338"/>
          <p14:tracePt t="135289" x="2565400" y="3843338"/>
          <p14:tracePt t="135289" x="2608263" y="3865563"/>
          <p14:tracePt t="135307" x="2643188" y="3865563"/>
          <p14:tracePt t="135323" x="2765425" y="3879850"/>
          <p14:tracePt t="135340" x="2828925" y="3879850"/>
          <p14:tracePt t="135356" x="2886075" y="3886200"/>
          <p14:tracePt t="135373" x="2965450" y="3894138"/>
          <p14:tracePt t="135390" x="3043238" y="3914775"/>
          <p14:tracePt t="135406" x="3108325" y="3914775"/>
          <p14:tracePt t="135423" x="3165475" y="3922713"/>
          <p14:tracePt t="135439" x="3208338" y="3922713"/>
          <p14:tracePt t="135455" x="3257550" y="3922713"/>
          <p14:tracePt t="135472" x="3286125" y="3922713"/>
          <p14:tracePt t="135490" x="3322638" y="3922713"/>
          <p14:tracePt t="135506" x="3365500" y="3922713"/>
          <p14:tracePt t="135522" x="3429000" y="3922713"/>
          <p14:tracePt t="135539" x="3543300" y="3922713"/>
          <p14:tracePt t="135556" x="3622675" y="3922713"/>
          <p14:tracePt t="135572" x="3700463" y="3900488"/>
          <p14:tracePt t="135589" x="3771900" y="3900488"/>
          <p14:tracePt t="135606" x="3851275" y="3871913"/>
          <p14:tracePt t="135622" x="3871913" y="3871913"/>
          <p14:tracePt t="135640" x="3908425" y="3871913"/>
          <p14:tracePt t="135656" x="3929063" y="3865563"/>
          <p14:tracePt t="135673" x="3971925" y="3865563"/>
          <p14:tracePt t="135690" x="4029075" y="3857625"/>
          <p14:tracePt t="135706" x="4071938" y="3857625"/>
          <p14:tracePt t="135722" x="4137025" y="3843338"/>
          <p14:tracePt t="135739" x="4214813" y="3829050"/>
          <p14:tracePt t="135755" x="4243388" y="3822700"/>
          <p14:tracePt t="135772" x="4294188" y="3822700"/>
          <p14:tracePt t="135788" x="4322763" y="3808413"/>
          <p14:tracePt t="135806" x="4351338" y="3808413"/>
          <p14:tracePt t="135822" x="4379913" y="3808413"/>
          <p14:tracePt t="135838" x="4414838" y="3800475"/>
          <p14:tracePt t="135855" x="4457700" y="3800475"/>
          <p14:tracePt t="135872" x="4479925" y="3800475"/>
          <p14:tracePt t="135889" x="4522788" y="3800475"/>
          <p14:tracePt t="135905" x="4543425" y="3800475"/>
          <p14:tracePt t="135922" x="4551363" y="3800475"/>
          <p14:tracePt t="135922" x="4557713" y="3800475"/>
          <p14:tracePt t="136060" x="4551363" y="3800475"/>
          <p14:tracePt t="136069" x="4543425" y="3800475"/>
          <p14:tracePt t="136083" x="4529138" y="3800475"/>
          <p14:tracePt t="136099" x="4522788" y="3800475"/>
          <p14:tracePt t="136115" x="4514850" y="3800475"/>
          <p14:tracePt t="136123" x="4508500" y="3800475"/>
          <p14:tracePt t="136131" x="4486275" y="3822700"/>
          <p14:tracePt t="136139" x="4465638" y="3822700"/>
          <p14:tracePt t="136155" x="4414838" y="3829050"/>
          <p14:tracePt t="136155" x="4386263" y="3836988"/>
          <p14:tracePt t="136172" x="4329113" y="3836988"/>
          <p14:tracePt t="136189" x="4300538" y="3843338"/>
          <p14:tracePt t="136204" x="4265613" y="3843338"/>
          <p14:tracePt t="136222" x="4222750" y="3843338"/>
          <p14:tracePt t="136238" x="4179888" y="3865563"/>
          <p14:tracePt t="136254" x="4122738" y="3871913"/>
          <p14:tracePt t="136271" x="4057650" y="3871913"/>
          <p14:tracePt t="136288" x="3965575" y="3871913"/>
          <p14:tracePt t="136305" x="3879850" y="3871913"/>
          <p14:tracePt t="136322" x="3829050" y="3871913"/>
          <p14:tracePt t="136338" x="3800475" y="3871913"/>
          <p14:tracePt t="136354" x="3786188" y="3871913"/>
          <p14:tracePt t="136371" x="3779838" y="3871913"/>
          <p14:tracePt t="136412" x="3765550" y="3871913"/>
          <p14:tracePt t="136420" x="3743325" y="3871913"/>
          <p14:tracePt t="136421" x="3700463" y="3871913"/>
          <p14:tracePt t="136443" x="3643313" y="3871913"/>
          <p14:tracePt t="136454" x="3600450" y="3871913"/>
          <p14:tracePt t="136471" x="3565525" y="3871913"/>
          <p14:tracePt t="136488" x="3543300" y="3871913"/>
          <p14:tracePt t="136504" x="3529013" y="3865563"/>
          <p14:tracePt t="136521" x="3500438" y="3865563"/>
          <p14:tracePt t="136537" x="3451225" y="3843338"/>
          <p14:tracePt t="136554" x="3422650" y="3843338"/>
          <p14:tracePt t="136554" x="3394075" y="3829050"/>
          <p14:tracePt t="136571" x="3357563" y="3808413"/>
          <p14:tracePt t="136588" x="3300413" y="3794125"/>
          <p14:tracePt t="136604" x="3243263" y="3771900"/>
          <p14:tracePt t="136621" x="3151188" y="3771900"/>
          <p14:tracePt t="136638" x="2994025" y="3751263"/>
          <p14:tracePt t="136654" x="2851150" y="3708400"/>
          <p14:tracePt t="136671" x="2757488" y="3708400"/>
          <p14:tracePt t="136687" x="2751138" y="3700463"/>
          <p14:tracePt t="136796" x="2751138" y="3686175"/>
          <p14:tracePt t="136804" x="2757488" y="3671888"/>
          <p14:tracePt t="136811" x="2765425" y="3657600"/>
          <p14:tracePt t="136827" x="2771775" y="3651250"/>
          <p14:tracePt t="136835" x="2779713" y="3643313"/>
          <p14:tracePt t="136843" x="2814638" y="3622675"/>
          <p14:tracePt t="136853" x="2836863" y="3614738"/>
          <p14:tracePt t="136870" x="2871788" y="3600450"/>
          <p14:tracePt t="136887" x="2928938" y="3586163"/>
          <p14:tracePt t="136904" x="3014663" y="3586163"/>
          <p14:tracePt t="136920" x="3143250" y="3594100"/>
          <p14:tracePt t="136938" x="3265488" y="3600450"/>
          <p14:tracePt t="136954" x="3357563" y="3600450"/>
          <p14:tracePt t="136970" x="3400425" y="3600450"/>
          <p14:tracePt t="136987" x="3486150" y="3614738"/>
          <p14:tracePt t="137004" x="3565525" y="3622675"/>
          <p14:tracePt t="137020" x="3694113" y="3651250"/>
          <p14:tracePt t="137036" x="3814763" y="3657600"/>
          <p14:tracePt t="137053" x="3943350" y="3671888"/>
          <p14:tracePt t="137070" x="4057650" y="3700463"/>
          <p14:tracePt t="137087" x="4122738" y="3714750"/>
          <p14:tracePt t="137103" x="4186238" y="3714750"/>
          <p14:tracePt t="137121" x="4237038" y="3722688"/>
          <p14:tracePt t="137137" x="4300538" y="3722688"/>
          <p14:tracePt t="137153" x="4408488" y="3757613"/>
          <p14:tracePt t="137170" x="4494213" y="3765550"/>
          <p14:tracePt t="137187" x="4537075" y="3765550"/>
          <p14:tracePt t="137204" x="4572000" y="3765550"/>
          <p14:tracePt t="137220" x="4614863" y="3765550"/>
          <p14:tracePt t="137237" x="4679950" y="3765550"/>
          <p14:tracePt t="137254" x="4757738" y="3779838"/>
          <p14:tracePt t="137270" x="4800600" y="3786188"/>
          <p14:tracePt t="137419" x="4808538" y="3794125"/>
          <p14:tracePt t="137459" x="4800600" y="3808413"/>
          <p14:tracePt t="137468" x="4786313" y="3814763"/>
          <p14:tracePt t="137475" x="4757738" y="3843338"/>
          <p14:tracePt t="137486" x="4729163" y="3851275"/>
          <p14:tracePt t="137503" x="4714875" y="3857625"/>
          <p14:tracePt t="137519" x="4665663" y="3879850"/>
          <p14:tracePt t="137536" x="4551363" y="3922713"/>
          <p14:tracePt t="137554" x="4465638" y="3957638"/>
          <p14:tracePt t="137569" x="4357688" y="3957638"/>
          <p14:tracePt t="137586" x="4300538" y="3971925"/>
          <p14:tracePt t="137603" x="4257675" y="3994150"/>
          <p14:tracePt t="137619" x="4229100" y="3994150"/>
          <p14:tracePt t="137637" x="4200525" y="4000500"/>
          <p14:tracePt t="137652" x="4186238" y="4000500"/>
          <p14:tracePt t="137670" x="4137025" y="4022725"/>
          <p14:tracePt t="137686" x="4094163" y="4037013"/>
          <p14:tracePt t="137703" x="4037013" y="4057650"/>
          <p14:tracePt t="137720" x="4008438" y="4057650"/>
          <p14:tracePt t="137736" x="3986213" y="4065588"/>
          <p14:tracePt t="137753" x="3979863" y="4065588"/>
          <p14:tracePt t="137769" x="3943350" y="4079875"/>
          <p14:tracePt t="137787" x="3929063" y="4079875"/>
          <p14:tracePt t="137827" x="3922713" y="4079875"/>
          <p14:tracePt t="137836" x="3908425" y="4079875"/>
          <p14:tracePt t="137853" x="3900488" y="4086225"/>
          <p14:tracePt t="137892" x="3894138" y="4086225"/>
          <p14:tracePt t="137899" x="3886200" y="4094163"/>
          <p14:tracePt t="137915" x="3871913" y="4094163"/>
          <p14:tracePt t="137923" x="3865563" y="4100513"/>
          <p14:tracePt t="137939" x="3851275" y="4114800"/>
          <p14:tracePt t="137947" x="3843338" y="4122738"/>
          <p14:tracePt t="137963" x="3836988" y="4129088"/>
          <p14:tracePt t="138011" x="3829050" y="4137025"/>
          <p14:tracePt t="138052" x="3822700" y="4137025"/>
          <p14:tracePt t="138059" x="3786188" y="4143375"/>
          <p14:tracePt t="138076" x="3757613" y="4179888"/>
          <p14:tracePt t="138086" x="3736975" y="4200525"/>
          <p14:tracePt t="138102" x="3714750" y="4237038"/>
          <p14:tracePt t="138120" x="3700463" y="4265613"/>
          <p14:tracePt t="138136" x="3686175" y="4286250"/>
          <p14:tracePt t="138152" x="3671888" y="4300538"/>
          <p14:tracePt t="138168" x="3643313" y="4337050"/>
          <p14:tracePt t="138185" x="3614738" y="4365625"/>
          <p14:tracePt t="138203" x="3579813" y="4422775"/>
          <p14:tracePt t="138218" x="3522663" y="4479925"/>
          <p14:tracePt t="138236" x="3522663" y="4500563"/>
          <p14:tracePt t="138252" x="3514725" y="4529138"/>
          <p14:tracePt t="138269" x="3514725" y="4551363"/>
          <p14:tracePt t="138285" x="3514725" y="4572000"/>
          <p14:tracePt t="138302" x="3508375" y="4614863"/>
          <p14:tracePt t="138318" x="3494088" y="4672013"/>
          <p14:tracePt t="138335" x="3486150" y="4700588"/>
          <p14:tracePt t="138352" x="3479800" y="4751388"/>
          <p14:tracePt t="138368" x="3471863" y="4800600"/>
          <p14:tracePt t="138386" x="3443288" y="4843463"/>
          <p14:tracePt t="138402" x="3443288" y="4857750"/>
          <p14:tracePt t="138419" x="3443288" y="4886325"/>
          <p14:tracePt t="138435" x="3443288" y="4937125"/>
          <p14:tracePt t="138452" x="3443288" y="4957763"/>
          <p14:tracePt t="138469" x="3451225" y="5000625"/>
          <p14:tracePt t="138485" x="3457575" y="5029200"/>
          <p14:tracePt t="138501" x="3457575" y="5043488"/>
          <p14:tracePt t="138518" x="3457575" y="5051425"/>
          <p14:tracePt t="138535" x="3457575" y="5065713"/>
          <p14:tracePt t="138552" x="3457575" y="5080000"/>
          <p14:tracePt t="138568" x="3457575" y="5086350"/>
          <p14:tracePt t="138585" x="3443288" y="5108575"/>
          <p14:tracePt t="138627" x="3436938" y="5114925"/>
          <p14:tracePt t="138634" x="3436938" y="5129213"/>
          <p14:tracePt t="138651" x="3436938" y="5137150"/>
          <p14:tracePt t="138652" x="3429000" y="5172075"/>
          <p14:tracePt t="138668" x="3422650" y="5180013"/>
          <p14:tracePt t="138685" x="3408363" y="5194300"/>
          <p14:tracePt t="138701" x="3394075" y="5214938"/>
          <p14:tracePt t="138719" x="3386138" y="5222875"/>
          <p14:tracePt t="138734" x="3371850" y="5237163"/>
          <p14:tracePt t="138752" x="3365500" y="5251450"/>
          <p14:tracePt t="138768" x="3351213" y="5257800"/>
          <p14:tracePt t="138784" x="3336925" y="5265738"/>
          <p14:tracePt t="138801" x="3322638" y="5280025"/>
          <p14:tracePt t="138843" x="3314700" y="5286375"/>
          <p14:tracePt t="138851" x="3308350" y="5294313"/>
          <p14:tracePt t="138856" x="3294063" y="5300663"/>
          <p14:tracePt t="138867" x="3286125" y="5300663"/>
          <p14:tracePt t="138884" x="3243263" y="5322888"/>
          <p14:tracePt t="138902" x="3228975" y="5329238"/>
          <p14:tracePt t="138918" x="3214688" y="5329238"/>
          <p14:tracePt t="138935" x="3179763" y="5337175"/>
          <p14:tracePt t="138951" x="3165475" y="5337175"/>
          <p14:tracePt t="138968" x="3143250" y="5337175"/>
          <p14:tracePt t="138985" x="3128963" y="5337175"/>
          <p14:tracePt t="139001" x="3122613" y="5337175"/>
          <p14:tracePt t="139035" x="3100388" y="5337175"/>
          <p14:tracePt t="139036" x="3094038" y="5337175"/>
          <p14:tracePt t="139051" x="3051175" y="5337175"/>
          <p14:tracePt t="139067" x="2994025" y="5337175"/>
          <p14:tracePt t="139085" x="2951163" y="5337175"/>
          <p14:tracePt t="139101" x="2914650" y="5337175"/>
          <p14:tracePt t="139118" x="2908300" y="5337175"/>
          <p14:tracePt t="139179" x="2879725" y="5337175"/>
          <p14:tracePt t="139187" x="2865438" y="5337175"/>
          <p14:tracePt t="139190" x="2836863" y="5337175"/>
          <p14:tracePt t="139200" x="2771775" y="5322888"/>
          <p14:tracePt t="139217" x="2700338" y="5308600"/>
          <p14:tracePt t="139234" x="2643188" y="5280025"/>
          <p14:tracePt t="139250" x="2628900" y="5272088"/>
          <p14:tracePt t="139268" x="2608263" y="5272088"/>
          <p14:tracePt t="139283" x="2600325" y="5272088"/>
          <p14:tracePt t="139300" x="2586038" y="5257800"/>
          <p14:tracePt t="139318" x="2557463" y="5251450"/>
          <p14:tracePt t="139334" x="2500313" y="5243513"/>
          <p14:tracePt t="139350" x="2457450" y="5222875"/>
          <p14:tracePt t="139367" x="2408238" y="5214938"/>
          <p14:tracePt t="139384" x="2365375" y="5208588"/>
          <p14:tracePt t="139400" x="2328863" y="5186363"/>
          <p14:tracePt t="139417" x="2308225" y="5180013"/>
          <p14:tracePt t="139433" x="2300288" y="5180013"/>
          <p14:tracePt t="139450" x="2286000" y="5172075"/>
          <p14:tracePt t="139484" x="2257425" y="5157788"/>
          <p14:tracePt t="139484" x="2214563" y="5122863"/>
          <p14:tracePt t="139501" x="2157413" y="5065713"/>
          <p14:tracePt t="139516" x="2108200" y="5014913"/>
          <p14:tracePt t="139534" x="2051050" y="4943475"/>
          <p14:tracePt t="139550" x="2008188" y="4872038"/>
          <p14:tracePt t="139567" x="1943100" y="4786313"/>
          <p14:tracePt t="139583" x="1922463" y="4722813"/>
          <p14:tracePt t="139600" x="1900238" y="4614863"/>
          <p14:tracePt t="139616" x="1893888" y="4500563"/>
          <p14:tracePt t="139633" x="1893888" y="4414838"/>
          <p14:tracePt t="139650" x="1893888" y="4337050"/>
          <p14:tracePt t="139666" x="1922463" y="4229100"/>
          <p14:tracePt t="139683" x="1985963" y="4108450"/>
          <p14:tracePt t="139699" x="2036763" y="4037013"/>
          <p14:tracePt t="139717" x="2065338" y="3965575"/>
          <p14:tracePt t="139733" x="2114550" y="3894138"/>
          <p14:tracePt t="139750" x="2185988" y="3808413"/>
          <p14:tracePt t="139767" x="2251075" y="3736975"/>
          <p14:tracePt t="139784" x="2293938" y="3686175"/>
          <p14:tracePt t="139799" x="2343150" y="3636963"/>
          <p14:tracePt t="139816" x="2408238" y="3565525"/>
          <p14:tracePt t="139834" x="2465388" y="3522663"/>
          <p14:tracePt t="139850" x="2522538" y="3471863"/>
          <p14:tracePt t="139867" x="2557463" y="3465513"/>
          <p14:tracePt t="139883" x="2608263" y="3429000"/>
          <p14:tracePt t="139900" x="2665413" y="3400425"/>
          <p14:tracePt t="139916" x="2693988" y="3394075"/>
          <p14:tracePt t="139933" x="2700338" y="3386138"/>
          <p14:tracePt t="139949" x="2722563" y="3379788"/>
          <p14:tracePt t="139966" x="2765425" y="3365500"/>
          <p14:tracePt t="139982" x="2786063" y="3351213"/>
          <p14:tracePt t="139999" x="2808288" y="3343275"/>
          <p14:tracePt t="140017" x="2828925" y="3343275"/>
          <p14:tracePt t="140032" x="2865438" y="3336925"/>
          <p14:tracePt t="140050" x="2908300" y="3336925"/>
          <p14:tracePt t="140066" x="2986088" y="3336925"/>
          <p14:tracePt t="140083" x="3079750" y="3336925"/>
          <p14:tracePt t="140099" x="3171825" y="3336925"/>
          <p14:tracePt t="140116" x="3314700" y="3336925"/>
          <p14:tracePt t="140134" x="3422650" y="3336925"/>
          <p14:tracePt t="140149" x="3594100" y="3336925"/>
          <p14:tracePt t="140166" x="3751263" y="3336925"/>
          <p14:tracePt t="140182" x="3922713" y="3336925"/>
          <p14:tracePt t="140199" x="4165600" y="3336925"/>
          <p14:tracePt t="140216" x="4451350" y="3336925"/>
          <p14:tracePt t="140232" x="4829175" y="3336925"/>
          <p14:tracePt t="140249" x="5194300" y="3336925"/>
          <p14:tracePt t="140266" x="5486400" y="3336925"/>
          <p14:tracePt t="140282" x="5743575" y="3343275"/>
          <p14:tracePt t="140299" x="6051550" y="3343275"/>
          <p14:tracePt t="140317" x="6180138" y="3343275"/>
          <p14:tracePt t="140332" x="6300788" y="3343275"/>
          <p14:tracePt t="140349" x="6486525" y="3343275"/>
          <p14:tracePt t="140365" x="6594475" y="3343275"/>
          <p14:tracePt t="140383" x="6637338" y="3343275"/>
          <p14:tracePt t="140399" x="6686550" y="3300413"/>
          <p14:tracePt t="140416" x="6743700" y="3265488"/>
          <p14:tracePt t="140432" x="6815138" y="3243263"/>
          <p14:tracePt t="140449" x="6886575" y="3200400"/>
          <p14:tracePt t="140465" x="6986588" y="3157538"/>
          <p14:tracePt t="140482" x="7008813" y="3151188"/>
          <p14:tracePt t="140482" x="7023100" y="3143250"/>
          <p14:tracePt t="140499" x="7037388" y="3128963"/>
          <p14:tracePt t="140515" x="7086600" y="3094038"/>
          <p14:tracePt t="140533" x="7123113" y="3079750"/>
          <p14:tracePt t="140549" x="7172325" y="3051175"/>
          <p14:tracePt t="140565" x="7237413" y="3028950"/>
          <p14:tracePt t="140583" x="7294563" y="3000375"/>
          <p14:tracePt t="140598" x="7415213" y="2979738"/>
          <p14:tracePt t="140615" x="7586663" y="2979738"/>
          <p14:tracePt t="140632" x="7729538" y="2986088"/>
          <p14:tracePt t="140648" x="7843838" y="3008313"/>
          <p14:tracePt t="140665" x="7886700" y="3036888"/>
          <p14:tracePt t="140682" x="7958138" y="3051175"/>
          <p14:tracePt t="140699" x="8080375" y="3151188"/>
          <p14:tracePt t="140716" x="8137525" y="3200400"/>
          <p14:tracePt t="140732" x="8194675" y="3251200"/>
          <p14:tracePt t="140749" x="8229600" y="3271838"/>
          <p14:tracePt t="140765" x="8229600" y="3308350"/>
          <p14:tracePt t="140781" x="8243888" y="3400425"/>
          <p14:tracePt t="140798" x="8272463" y="3543300"/>
          <p14:tracePt t="140815" x="8272463" y="3665538"/>
          <p14:tracePt t="140832" x="8272463" y="3771900"/>
          <p14:tracePt t="140848" x="8186738" y="3943350"/>
          <p14:tracePt t="140866" x="8101013" y="4094163"/>
          <p14:tracePt t="140881" x="8015288" y="4214813"/>
          <p14:tracePt t="140898" x="7923213" y="4400550"/>
          <p14:tracePt t="140914" x="7815263" y="4643438"/>
          <p14:tracePt t="140931" x="7766050" y="4729163"/>
          <p14:tracePt t="140948" x="7743825" y="4829175"/>
          <p14:tracePt t="140964" x="7723188" y="4922838"/>
          <p14:tracePt t="140981" x="7672388" y="5051425"/>
          <p14:tracePt t="140998" x="7566025" y="5237163"/>
          <p14:tracePt t="141015" x="7400925" y="5480050"/>
          <p14:tracePt t="141031" x="7223125" y="5672138"/>
          <p14:tracePt t="141048" x="7123113" y="5808663"/>
          <p14:tracePt t="141065" x="7072313" y="5857875"/>
          <p14:tracePt t="141081" x="7051675" y="5880100"/>
          <p14:tracePt t="141098" x="7023100" y="5894388"/>
          <p14:tracePt t="141114" x="6972300" y="5894388"/>
          <p14:tracePt t="141114" x="6915150" y="5894388"/>
          <p14:tracePt t="141132" x="6743700" y="5894388"/>
          <p14:tracePt t="141147" x="6457950" y="5772150"/>
          <p14:tracePt t="141164" x="6180138" y="5665788"/>
          <p14:tracePt t="141181" x="5951538" y="5480050"/>
          <p14:tracePt t="141198" x="5786438" y="5286375"/>
          <p14:tracePt t="141214" x="5715000" y="5122863"/>
          <p14:tracePt t="141232" x="5680075" y="4994275"/>
          <p14:tracePt t="141247" x="5643563" y="4894263"/>
          <p14:tracePt t="141264" x="5643563" y="4800600"/>
          <p14:tracePt t="141282" x="5643563" y="4722813"/>
          <p14:tracePt t="141298" x="5643563" y="4637088"/>
          <p14:tracePt t="141315" x="5643563" y="4529138"/>
          <p14:tracePt t="141331" x="5715000" y="4308475"/>
          <p14:tracePt t="141347" x="5772150" y="4157663"/>
          <p14:tracePt t="141364" x="5808663" y="4043363"/>
          <p14:tracePt t="141381" x="5865813" y="3943350"/>
          <p14:tracePt t="141397" x="5915025" y="3879850"/>
          <p14:tracePt t="141414" x="5951538" y="3822700"/>
          <p14:tracePt t="141430" x="6022975" y="3722688"/>
          <p14:tracePt t="141447" x="6100763" y="3629025"/>
          <p14:tracePt t="141464" x="6180138" y="3557588"/>
          <p14:tracePt t="141480" x="6265863" y="3471863"/>
          <p14:tracePt t="141498" x="6343650" y="3400425"/>
          <p14:tracePt t="141513" x="6386513" y="3371850"/>
          <p14:tracePt t="141531" x="6423025" y="3351213"/>
          <p14:tracePt t="141547" x="6429375" y="3343275"/>
          <p14:tracePt t="141891" x="6429375" y="3357563"/>
          <p14:tracePt t="141899" x="6423025" y="3386138"/>
          <p14:tracePt t="141913" x="6415088" y="3394075"/>
          <p14:tracePt t="142155" x="6415088" y="3365500"/>
          <p14:tracePt t="142163" x="6415088" y="3351213"/>
          <p14:tracePt t="142171" x="6415088" y="3343275"/>
          <p14:tracePt t="142179" x="6415088" y="3314700"/>
          <p14:tracePt t="142187" x="6437313" y="3243263"/>
          <p14:tracePt t="142196" x="6472238" y="3100388"/>
          <p14:tracePt t="142213" x="6486525" y="2971800"/>
          <p14:tracePt t="142229" x="6486525" y="2865438"/>
          <p14:tracePt t="142246" x="6494463" y="2808288"/>
          <p14:tracePt t="142263" x="6494463" y="2786063"/>
          <p14:tracePt t="142280" x="6500813" y="2771775"/>
          <p14:tracePt t="142297" x="6515100" y="2743200"/>
          <p14:tracePt t="142313" x="6523038" y="2722563"/>
          <p14:tracePt t="142330" x="6529388" y="2686050"/>
          <p14:tracePt t="142346" x="6551613" y="2657475"/>
          <p14:tracePt t="142362" x="6572250" y="2628900"/>
          <p14:tracePt t="142380" x="6600825" y="2608263"/>
          <p14:tracePt t="142396" x="6608763" y="2600325"/>
          <p14:tracePt t="142683" x="6615113" y="2593975"/>
          <p14:tracePt t="142708" x="6637338" y="2586038"/>
          <p14:tracePt t="142731" x="6643688" y="2579688"/>
          <p14:tracePt t="142843" x="6651625" y="2579688"/>
          <p14:tracePt t="142851" x="6665913" y="2579688"/>
          <p14:tracePt t="142859" x="6686550" y="2571750"/>
          <p14:tracePt t="142867" x="6694488" y="2571750"/>
          <p14:tracePt t="142878" x="6715125" y="2557463"/>
          <p14:tracePt t="142923" x="6723063" y="2557463"/>
          <p14:tracePt t="142971" x="6729413" y="2557463"/>
          <p14:tracePt t="142979" x="6757988" y="2551113"/>
          <p14:tracePt t="143059" x="6765925" y="2551113"/>
          <p14:tracePt t="143076" x="6772275" y="2551113"/>
          <p14:tracePt t="143083" x="6786563" y="2551113"/>
          <p14:tracePt t="143099" x="6794500" y="2551113"/>
          <p14:tracePt t="143118" x="6808788" y="2543175"/>
          <p14:tracePt t="143118" x="6815138" y="2536825"/>
          <p14:tracePt t="143139" x="6829425" y="2528888"/>
          <p14:tracePt t="143171" x="6837363" y="2528888"/>
          <p14:tracePt t="143180" x="6843713" y="2528888"/>
          <p14:tracePt t="143200" x="6865938" y="2528888"/>
          <p14:tracePt t="143201" x="6872288" y="2522538"/>
          <p14:tracePt t="143229" x="6880225" y="2522538"/>
          <p14:tracePt t="143244" x="6900863" y="2514600"/>
          <p14:tracePt t="143245" x="6915150" y="2514600"/>
          <p14:tracePt t="143261" x="6951663" y="2493963"/>
          <p14:tracePt t="143278" x="6958013" y="2493963"/>
          <p14:tracePt t="143294" x="6965950" y="2493963"/>
          <p14:tracePt t="143312" x="6980238" y="2486025"/>
          <p14:tracePt t="143327" x="7000875" y="2479675"/>
          <p14:tracePt t="143344" x="7023100" y="2479675"/>
          <p14:tracePt t="143361" x="7037388" y="2479675"/>
          <p14:tracePt t="143378" x="7043738" y="2479675"/>
          <p14:tracePt t="143394" x="7058025" y="2479675"/>
          <p14:tracePt t="143467" x="7072313" y="2479675"/>
          <p14:tracePt t="143475" x="7080250" y="2479675"/>
          <p14:tracePt t="143483" x="7143750" y="2479675"/>
          <p14:tracePt t="143495" x="7165975" y="2479675"/>
          <p14:tracePt t="143511" x="7194550" y="2479675"/>
          <p14:tracePt t="143527" x="7200900" y="2479675"/>
          <p14:tracePt t="143544" x="7208838" y="2479675"/>
          <p14:tracePt t="143561" x="7223125" y="2479675"/>
          <p14:tracePt t="143577" x="7229475" y="2479675"/>
          <p14:tracePt t="143594" x="7243763" y="2486025"/>
          <p14:tracePt t="143723" x="7251700" y="2493963"/>
          <p14:tracePt t="143754" x="7251700" y="2514600"/>
          <p14:tracePt t="143763" x="7223125" y="2528888"/>
          <p14:tracePt t="143778" x="7215188" y="2528888"/>
          <p14:tracePt t="143780" x="7180263" y="2551113"/>
          <p14:tracePt t="143794" x="7158038" y="2557463"/>
          <p14:tracePt t="143794" x="7143750" y="2557463"/>
          <p14:tracePt t="143812" x="7123113" y="2571750"/>
          <p14:tracePt t="143827" x="7094538" y="2586038"/>
          <p14:tracePt t="143843" x="7058025" y="2586038"/>
          <p14:tracePt t="143861" x="7029450" y="2586038"/>
          <p14:tracePt t="143877" x="7015163" y="2593975"/>
          <p14:tracePt t="143894" x="6994525" y="2593975"/>
          <p14:tracePt t="143911" x="6958013" y="2593975"/>
          <p14:tracePt t="143927" x="6929438" y="2593975"/>
          <p14:tracePt t="143943" x="6900863" y="2593975"/>
          <p14:tracePt t="144003" x="6894513" y="2593975"/>
          <p14:tracePt t="144059" x="6880225" y="2593975"/>
          <p14:tracePt t="144331" x="6894513" y="2593975"/>
          <p14:tracePt t="144339" x="6900863" y="2593975"/>
          <p14:tracePt t="144347" x="6915150" y="2593975"/>
          <p14:tracePt t="144359" x="6929438" y="2593975"/>
          <p14:tracePt t="144376" x="6943725" y="2593975"/>
          <p14:tracePt t="144411" x="6951663" y="2593975"/>
          <p14:tracePt t="144419" x="6958013" y="2593975"/>
          <p14:tracePt t="144426" x="6980238" y="2593975"/>
          <p14:tracePt t="144442" x="6986588" y="2593975"/>
          <p14:tracePt t="144459" x="6994525" y="2593975"/>
          <p14:tracePt t="144476" x="7023100" y="2579688"/>
          <p14:tracePt t="144531" x="7029450" y="2579688"/>
          <p14:tracePt t="144547" x="7051675" y="2579688"/>
          <p14:tracePt t="144595" x="7058025" y="2579688"/>
          <p14:tracePt t="144691" x="7037388" y="2579688"/>
          <p14:tracePt t="144699" x="7000875" y="2586038"/>
          <p14:tracePt t="144715" x="6980238" y="2586038"/>
          <p14:tracePt t="144719" x="6972300" y="2586038"/>
          <p14:tracePt t="144726" x="6958013" y="2586038"/>
          <p14:tracePt t="144742" x="6937375" y="2586038"/>
          <p14:tracePt t="144759" x="6908800" y="2586038"/>
          <p14:tracePt t="144776" x="6858000" y="2586038"/>
          <p14:tracePt t="144792" x="6843713" y="2586038"/>
          <p14:tracePt t="144809" x="6815138" y="2586038"/>
          <p14:tracePt t="144825" x="6780213" y="2586038"/>
          <p14:tracePt t="144825" x="6772275" y="2586038"/>
          <p14:tracePt t="144844" x="6765925" y="2586038"/>
          <p14:tracePt t="144859" x="6743700" y="2586038"/>
          <p14:tracePt t="144875" x="6737350" y="2586038"/>
          <p14:tracePt t="144892" x="6708775" y="2586038"/>
          <p14:tracePt t="144910" x="6686550" y="2586038"/>
          <p14:tracePt t="144925" x="6665913" y="2586038"/>
          <p14:tracePt t="144943" x="6651625" y="2586038"/>
          <p14:tracePt t="144959" x="6608763" y="2586038"/>
          <p14:tracePt t="144975" x="6600825" y="2593975"/>
          <p14:tracePt t="144993" x="6586538" y="2593975"/>
          <p14:tracePt t="145059" x="6580188" y="2593975"/>
          <p14:tracePt t="145211" x="6580188" y="2600325"/>
          <p14:tracePt t="145220" x="6586538" y="2600325"/>
          <p14:tracePt t="145228" x="6623050" y="2600325"/>
          <p14:tracePt t="145242" x="6651625" y="2600325"/>
          <p14:tracePt t="145258" x="6672263" y="2614613"/>
          <p14:tracePt t="145276" x="6686550" y="2614613"/>
          <p14:tracePt t="145292" x="6729413" y="2614613"/>
          <p14:tracePt t="145308" x="6751638" y="2614613"/>
          <p14:tracePt t="145326" x="6786563" y="2614613"/>
          <p14:tracePt t="145342" x="6808788" y="2608263"/>
          <p14:tracePt t="145358" x="6823075" y="2608263"/>
          <p14:tracePt t="145403" x="6829425" y="2608263"/>
          <p14:tracePt t="145411" x="6837363" y="2608263"/>
          <p14:tracePt t="145419" x="6851650" y="2608263"/>
          <p14:tracePt t="145426" x="6858000" y="2608263"/>
          <p14:tracePt t="145441" x="6865938" y="2600325"/>
          <p14:tracePt t="145458" x="6886575" y="2600325"/>
          <p14:tracePt t="145458" x="6894513" y="2600325"/>
          <p14:tracePt t="145476" x="6908800" y="2600325"/>
          <p14:tracePt t="145491" x="6923088" y="2586038"/>
          <p14:tracePt t="145508" x="6929438" y="2586038"/>
          <p14:tracePt t="145525" x="6937375" y="2586038"/>
          <p14:tracePt t="145541" x="6943725" y="2586038"/>
          <p14:tracePt t="145558" x="6972300" y="2586038"/>
          <p14:tracePt t="145603" x="6980238" y="2586038"/>
          <p14:tracePt t="145611" x="6986588" y="2579688"/>
          <p14:tracePt t="145643" x="7000875" y="2579688"/>
          <p14:tracePt t="145647" x="7008813" y="2579688"/>
          <p14:tracePt t="145659" x="7015163" y="2579688"/>
          <p14:tracePt t="145659" x="7023100" y="2579688"/>
          <p14:tracePt t="145674" x="7043738" y="2579688"/>
          <p14:tracePt t="145692" x="7051675" y="2579688"/>
          <p14:tracePt t="145709" x="7058025" y="2579688"/>
          <p14:tracePt t="145781" x="7086600" y="2579688"/>
          <p14:tracePt t="145803" x="7094538" y="2586038"/>
          <p14:tracePt t="145811" x="7115175" y="2600325"/>
          <p14:tracePt t="145819" x="7123113" y="2600325"/>
          <p14:tracePt t="145828" x="7158038" y="2614613"/>
          <p14:tracePt t="145890" x="7172325" y="2622550"/>
          <p14:tracePt t="145915" x="7180263" y="2622550"/>
          <p14:tracePt t="145923" x="7194550" y="2622550"/>
          <p14:tracePt t="145925" x="7200900" y="2628900"/>
          <p14:tracePt t="146720" x="7208838" y="2636838"/>
          <p14:tracePt t="146756" x="7208838" y="2651125"/>
          <p14:tracePt t="146764" x="7200900" y="2657475"/>
          <p14:tracePt t="146803" x="7194550" y="2657475"/>
          <p14:tracePt t="146811" x="7180263" y="2657475"/>
          <p14:tracePt t="146819" x="7172325" y="2657475"/>
          <p14:tracePt t="146827" x="7158038" y="2665413"/>
          <p14:tracePt t="146839" x="7137400" y="2671763"/>
          <p14:tracePt t="146856" x="7108825" y="2679700"/>
          <p14:tracePt t="146873" x="7086600" y="2679700"/>
          <p14:tracePt t="146889" x="7051675" y="2693988"/>
          <p14:tracePt t="146906" x="7037388" y="2700338"/>
          <p14:tracePt t="146906" x="7023100" y="2700338"/>
          <p14:tracePt t="146964" x="7015163" y="2700338"/>
          <p14:tracePt t="146972" x="7008813" y="2708275"/>
          <p14:tracePt t="146979" x="7000875" y="2708275"/>
          <p14:tracePt t="146983" x="6986588" y="2708275"/>
          <p14:tracePt t="146989" x="6980238" y="2714625"/>
          <p14:tracePt t="147006" x="6965950" y="2714625"/>
          <p14:tracePt t="147022" x="6943725" y="2722563"/>
          <p14:tracePt t="147039" x="6915150" y="2743200"/>
          <p14:tracePt t="147056" x="6894513" y="2743200"/>
          <p14:tracePt t="147073" x="6865938" y="2743200"/>
          <p14:tracePt t="147089" x="6851650" y="2743200"/>
          <p14:tracePt t="147124" x="6829425" y="2743200"/>
          <p14:tracePt t="147138" x="6823075" y="2751138"/>
          <p14:tracePt t="147139" x="6808788" y="2751138"/>
          <p14:tracePt t="147155" x="6765925" y="2757488"/>
          <p14:tracePt t="147173" x="6751638" y="2757488"/>
          <p14:tracePt t="147189" x="6737350" y="2757488"/>
          <p14:tracePt t="147242" x="6729413" y="2757488"/>
          <p14:tracePt t="147243" x="6715125" y="2757488"/>
          <p14:tracePt t="147259" x="6708775" y="2757488"/>
          <p14:tracePt t="147300" x="6700838" y="2757488"/>
          <p14:tracePt t="147339" x="6694488" y="2765425"/>
          <p14:tracePt t="147443" x="6700838" y="2765425"/>
          <p14:tracePt t="147451" x="6729413" y="2757488"/>
          <p14:tracePt t="147459" x="6743700" y="2757488"/>
          <p14:tracePt t="147465" x="6757988" y="2757488"/>
          <p14:tracePt t="147472" x="6815138" y="2751138"/>
          <p14:tracePt t="147489" x="6865938" y="2736850"/>
          <p14:tracePt t="147505" x="6872288" y="2736850"/>
          <p14:tracePt t="147521" x="6880225" y="2736850"/>
          <p14:tracePt t="147538" x="6908800" y="2722563"/>
          <p14:tracePt t="147555" x="6915150" y="2722563"/>
          <p14:tracePt t="147571" x="6923088" y="2722563"/>
          <p14:tracePt t="147611" x="6929438" y="2714625"/>
          <p14:tracePt t="147613" x="6951663" y="2714625"/>
          <p14:tracePt t="147739" x="6943725" y="2736850"/>
          <p14:tracePt t="147747" x="6908800" y="2822575"/>
          <p14:tracePt t="147755" x="6900863" y="2836863"/>
          <p14:tracePt t="147761" x="6880225" y="2894013"/>
          <p14:tracePt t="147771" x="6865938" y="2943225"/>
          <p14:tracePt t="147788" x="6865938" y="2965450"/>
          <p14:tracePt t="147805" x="6858000" y="2979738"/>
          <p14:tracePt t="147821" x="6858000" y="2986088"/>
          <p14:tracePt t="147859" x="6858000" y="3008313"/>
          <p14:tracePt t="147867" x="6858000" y="3022600"/>
          <p14:tracePt t="147873" x="6858000" y="3065463"/>
          <p14:tracePt t="147888" x="6858000" y="3122613"/>
          <p14:tracePt t="147904" x="6858000" y="3151188"/>
          <p14:tracePt t="147922" x="6858000" y="3186113"/>
          <p14:tracePt t="147938" x="6858000" y="3194050"/>
          <p14:tracePt t="147955" x="6858000" y="3200400"/>
          <p14:tracePt t="148003" x="6858000" y="3214688"/>
          <p14:tracePt t="148011" x="6858000" y="3228975"/>
          <p14:tracePt t="148021" x="6858000" y="3257550"/>
          <p14:tracePt t="148022" x="6843713" y="3300413"/>
          <p14:tracePt t="148038" x="6837363" y="3328988"/>
          <p14:tracePt t="148054" x="6815138" y="3365500"/>
          <p14:tracePt t="148071" x="6815138" y="3394075"/>
          <p14:tracePt t="148088" x="6815138" y="3400425"/>
          <p14:tracePt t="148123" x="6815138" y="3408363"/>
          <p14:tracePt t="148137" x="6815138" y="3414713"/>
          <p14:tracePt t="148138" x="6815138" y="3443288"/>
          <p14:tracePt t="148154" x="6815138" y="3457575"/>
          <p14:tracePt t="148154" x="6815138" y="3471863"/>
          <p14:tracePt t="148172" x="6815138" y="3479800"/>
          <p14:tracePt t="148211" x="6815138" y="3486150"/>
          <p14:tracePt t="148251" x="6815138" y="3494088"/>
          <p14:tracePt t="148259" x="6815138" y="3500438"/>
          <p14:tracePt t="148267" x="6815138" y="3508375"/>
          <p14:tracePt t="148307" x="6815138" y="3514725"/>
          <p14:tracePt t="148475" x="6815138" y="3522663"/>
          <p14:tracePt t="148507" x="6808788" y="3522663"/>
          <p14:tracePt t="148515" x="6800850" y="3522663"/>
          <p14:tracePt t="148531" x="6772275" y="3522663"/>
          <p14:tracePt t="148539" x="6751638" y="3522663"/>
          <p14:tracePt t="148543" x="6737350" y="3522663"/>
          <p14:tracePt t="148553" x="6700838" y="3522663"/>
          <p14:tracePt t="148570" x="6643688" y="3514725"/>
          <p14:tracePt t="148570" x="6629400" y="3500438"/>
          <p14:tracePt t="148588" x="6600825" y="3494088"/>
          <p14:tracePt t="148603" x="6586538" y="3479800"/>
          <p14:tracePt t="148659" x="6572250" y="3479800"/>
          <p14:tracePt t="148667" x="6543675" y="3457575"/>
          <p14:tracePt t="148676" x="6515100" y="3451225"/>
          <p14:tracePt t="148683" x="6500813" y="3436938"/>
          <p14:tracePt t="148692" x="6494463" y="3429000"/>
          <p14:tracePt t="148704" x="6480175" y="3414713"/>
          <p14:tracePt t="148720" x="6472238" y="3386138"/>
          <p14:tracePt t="148737" x="6472238" y="3357563"/>
          <p14:tracePt t="148753" x="6465888" y="3343275"/>
          <p14:tracePt t="148771" x="6465888" y="3308350"/>
          <p14:tracePt t="148786" x="6465888" y="3286125"/>
          <p14:tracePt t="148803" x="6465888" y="3265488"/>
          <p14:tracePt t="148820" x="6472238" y="3228975"/>
          <p14:tracePt t="148837" x="6486525" y="3194050"/>
          <p14:tracePt t="148853" x="6508750" y="3171825"/>
          <p14:tracePt t="148870" x="6523038" y="3157538"/>
          <p14:tracePt t="148886" x="6529388" y="3151188"/>
          <p14:tracePt t="148903" x="6543675" y="3136900"/>
          <p14:tracePt t="148920" x="6551613" y="3136900"/>
          <p14:tracePt t="148936" x="6594475" y="3114675"/>
          <p14:tracePt t="148954" x="6623050" y="3114675"/>
          <p14:tracePt t="148969" x="6672263" y="3114675"/>
          <p14:tracePt t="148969" x="6686550" y="3114675"/>
          <p14:tracePt t="148987" x="6715125" y="3114675"/>
          <p14:tracePt t="149003" x="6786563" y="3114675"/>
          <p14:tracePt t="149020" x="6851650" y="3114675"/>
          <p14:tracePt t="149036" x="6908800" y="3114675"/>
          <p14:tracePt t="149052" x="6937375" y="3114675"/>
          <p14:tracePt t="149070" x="6943725" y="3114675"/>
          <p14:tracePt t="149087" x="6951663" y="3114675"/>
          <p14:tracePt t="149103" x="6958013" y="3114675"/>
          <p14:tracePt t="149120" x="6980238" y="3114675"/>
          <p14:tracePt t="149137" x="7000875" y="3114675"/>
          <p14:tracePt t="149153" x="7023100" y="3136900"/>
          <p14:tracePt t="149169" x="7037388" y="3151188"/>
          <p14:tracePt t="149186" x="7043738" y="3157538"/>
          <p14:tracePt t="149202" x="7051675" y="3165475"/>
          <p14:tracePt t="149219" x="7065963" y="3179763"/>
          <p14:tracePt t="149236" x="7086600" y="3194050"/>
          <p14:tracePt t="149253" x="7094538" y="3200400"/>
          <p14:tracePt t="149269" x="7100888" y="3208338"/>
          <p14:tracePt t="149286" x="7100888" y="3228975"/>
          <p14:tracePt t="149303" x="7100888" y="3251200"/>
          <p14:tracePt t="149319" x="7100888" y="3279775"/>
          <p14:tracePt t="149336" x="7100888" y="3300413"/>
          <p14:tracePt t="149352" x="7100888" y="3314700"/>
          <p14:tracePt t="149370" x="7100888" y="3328988"/>
          <p14:tracePt t="149385" x="7100888" y="3336925"/>
          <p14:tracePt t="149402" x="7094538" y="3371850"/>
          <p14:tracePt t="149419" x="7086600" y="3386138"/>
          <p14:tracePt t="149435" x="7080250" y="3414713"/>
          <p14:tracePt t="149452" x="7058025" y="3443288"/>
          <p14:tracePt t="149470" x="7043738" y="3465513"/>
          <p14:tracePt t="149547" x="7037388" y="3471863"/>
          <p14:tracePt t="149555" x="7023100" y="3479800"/>
          <p14:tracePt t="149563" x="7015163" y="3486150"/>
          <p14:tracePt t="149585" x="7000875" y="3494088"/>
          <p14:tracePt t="149586" x="6994525" y="3500438"/>
          <p14:tracePt t="149602" x="6986588" y="3508375"/>
          <p14:tracePt t="149602" x="6980238" y="3514725"/>
          <p14:tracePt t="149659" x="6972300" y="3514725"/>
          <p14:tracePt t="149667" x="6965950" y="3514725"/>
          <p14:tracePt t="149686" x="6943725" y="3514725"/>
          <p14:tracePt t="149692" x="6929438" y="3529013"/>
          <p14:tracePt t="149703" x="6908800" y="3529013"/>
          <p14:tracePt t="149719" x="6886575" y="3543300"/>
          <p14:tracePt t="149755" x="6872288" y="3543300"/>
          <p14:tracePt t="149771" x="6865938" y="3543300"/>
          <p14:tracePt t="149787" x="6858000" y="3543300"/>
          <p14:tracePt t="149801" x="6851650" y="3543300"/>
          <p14:tracePt t="149803" x="6837363" y="3543300"/>
          <p14:tracePt t="149818" x="6794500" y="3543300"/>
          <p14:tracePt t="149836" x="6780213" y="3543300"/>
          <p14:tracePt t="149852" x="6772275" y="3536950"/>
          <p14:tracePt t="149899" x="6757988" y="3536950"/>
          <p14:tracePt t="149908" x="6751638" y="3529013"/>
          <p14:tracePt t="149914" x="6743700" y="3522663"/>
          <p14:tracePt t="149918" x="6729413" y="3508375"/>
          <p14:tracePt t="149963" x="6723063" y="3486150"/>
          <p14:tracePt t="149971" x="6715125" y="3471863"/>
          <p14:tracePt t="149979" x="6708775" y="3465513"/>
          <p14:tracePt t="149989" x="6708775" y="3457575"/>
          <p14:tracePt t="150002" x="6708775" y="3436938"/>
          <p14:tracePt t="150018" x="6694488" y="3429000"/>
          <p14:tracePt t="150059" x="6686550" y="3422650"/>
          <p14:tracePt t="150063" x="6686550" y="3408363"/>
          <p14:tracePt t="150068" x="6686550" y="3400425"/>
          <p14:tracePt t="150084" x="6686550" y="3379788"/>
          <p14:tracePt t="150102" x="6686550" y="3365500"/>
          <p14:tracePt t="150117" x="6686550" y="3357563"/>
          <p14:tracePt t="150137" x="6686550" y="3343275"/>
          <p14:tracePt t="150151" x="6686550" y="3322638"/>
          <p14:tracePt t="150168" x="6708775" y="3300413"/>
          <p14:tracePt t="150185" x="6715125" y="3294063"/>
          <p14:tracePt t="150201" x="6729413" y="3279775"/>
          <p14:tracePt t="150218" x="6737350" y="3271838"/>
          <p14:tracePt t="150235" x="6751638" y="3265488"/>
          <p14:tracePt t="150252" x="6786563" y="3243263"/>
          <p14:tracePt t="150268" x="6800850" y="3236913"/>
          <p14:tracePt t="150284" x="6829425" y="3236913"/>
          <p14:tracePt t="150302" x="6872288" y="3236913"/>
          <p14:tracePt t="150317" x="6915150" y="3236913"/>
          <p14:tracePt t="150334" x="6937375" y="3236913"/>
          <p14:tracePt t="150351" x="6965950" y="3236913"/>
          <p14:tracePt t="150368" x="6986588" y="3236913"/>
          <p14:tracePt t="150385" x="7000875" y="3236913"/>
          <p14:tracePt t="150402" x="7015163" y="3236913"/>
          <p14:tracePt t="150483" x="7023100" y="3236913"/>
          <p14:tracePt t="150540" x="7029450" y="3236913"/>
          <p14:tracePt t="150548" x="7037388" y="3236913"/>
          <p14:tracePt t="150564" x="7065963" y="3236913"/>
          <p14:tracePt t="150572" x="7072313" y="3257550"/>
          <p14:tracePt t="150580" x="7086600" y="3279775"/>
          <p14:tracePt t="150603" x="7086600" y="3286125"/>
          <p14:tracePt t="150612" x="7086600" y="3294063"/>
          <p14:tracePt t="150612" x="7100888" y="3308350"/>
          <p14:tracePt t="150620" x="7100888" y="3314700"/>
          <p14:tracePt t="150659" x="7100888" y="3322638"/>
          <p14:tracePt t="150668" x="7100888" y="3328988"/>
          <p14:tracePt t="150668" x="7100888" y="3351213"/>
          <p14:tracePt t="150707" x="7100888" y="3357563"/>
          <p14:tracePt t="150715" x="7100888" y="3371850"/>
          <p14:tracePt t="150715" x="7094538" y="3379788"/>
          <p14:tracePt t="150763" x="7086600" y="3386138"/>
          <p14:tracePt t="150771" x="7080250" y="3394075"/>
          <p14:tracePt t="150771" x="7072313" y="3394075"/>
          <p14:tracePt t="150783" x="7058025" y="3400425"/>
          <p14:tracePt t="150801" x="7029450" y="3400425"/>
          <p14:tracePt t="150818" x="7015163" y="3414713"/>
          <p14:tracePt t="150834" x="7000875" y="3436938"/>
          <p14:tracePt t="150851" x="6951663" y="3443288"/>
          <p14:tracePt t="150867" x="6915150" y="3443288"/>
          <p14:tracePt t="150884" x="6908800" y="3443288"/>
          <p14:tracePt t="150923" x="6900863" y="3443288"/>
          <p14:tracePt t="150933" x="6894513" y="3443288"/>
          <p14:tracePt t="150939" x="6880225" y="3443288"/>
          <p14:tracePt t="150954" x="6858000" y="3443288"/>
          <p14:tracePt t="150966" x="6837363" y="3443288"/>
          <p14:tracePt t="150984" x="6808788" y="3436938"/>
          <p14:tracePt t="151000" x="6794500" y="3429000"/>
          <p14:tracePt t="151017" x="6786563" y="3429000"/>
          <p14:tracePt t="151034" x="6751638" y="3414713"/>
          <p14:tracePt t="151050" x="6737350" y="3400425"/>
          <p14:tracePt t="151050" x="6729413" y="3394075"/>
          <p14:tracePt t="151068" x="6686550" y="3343275"/>
          <p14:tracePt t="151083" x="6657975" y="3314700"/>
          <p14:tracePt t="151100" x="6651625" y="3294063"/>
          <p14:tracePt t="151117" x="6629400" y="3257550"/>
          <p14:tracePt t="151133" x="6608763" y="3228975"/>
          <p14:tracePt t="151150" x="6600825" y="3194050"/>
          <p14:tracePt t="151166" x="6600825" y="3179763"/>
          <p14:tracePt t="151183" x="6600825" y="3151188"/>
          <p14:tracePt t="151199" x="6600825" y="3143250"/>
          <p14:tracePt t="151216" x="6600825" y="3114675"/>
          <p14:tracePt t="151233" x="6600825" y="3108325"/>
          <p14:tracePt t="151249" x="6600825" y="3094038"/>
          <p14:tracePt t="151267" x="6600825" y="3079750"/>
          <p14:tracePt t="151284" x="6615113" y="3057525"/>
          <p14:tracePt t="151356" x="6623050" y="3057525"/>
          <p14:tracePt t="151362" x="6700838" y="3057525"/>
          <p14:tracePt t="151385" x="6751638" y="3057525"/>
          <p14:tracePt t="151400" x="6794500" y="3057525"/>
          <p14:tracePt t="151416" x="6823075" y="3057525"/>
          <p14:tracePt t="151433" x="6837363" y="3057525"/>
          <p14:tracePt t="151450" x="6865938" y="3065463"/>
          <p14:tracePt t="151466" x="6908800" y="3071813"/>
          <p14:tracePt t="151466" x="6937375" y="3079750"/>
          <p14:tracePt t="151484" x="6972300" y="3094038"/>
          <p14:tracePt t="151499" x="7023100" y="3108325"/>
          <p14:tracePt t="151517" x="7080250" y="3128963"/>
          <p14:tracePt t="151532" x="7094538" y="3128963"/>
          <p14:tracePt t="151595" x="7100888" y="3128963"/>
          <p14:tracePt t="151603" x="7108825" y="3128963"/>
          <p14:tracePt t="151611" x="7137400" y="3136900"/>
          <p14:tracePt t="151619" x="7180263" y="3151188"/>
          <p14:tracePt t="151633" x="7215188" y="3151188"/>
          <p14:tracePt t="151650" x="7237413" y="3151188"/>
          <p14:tracePt t="151667" x="7308850" y="3151188"/>
          <p14:tracePt t="151683" x="7351713" y="3151188"/>
          <p14:tracePt t="151699" x="7386638" y="3151188"/>
          <p14:tracePt t="151715" x="7394575" y="3151188"/>
          <p14:tracePt t="151733" x="7400925" y="3151188"/>
          <p14:tracePt t="151749" x="7429500" y="3151188"/>
          <p14:tracePt t="151765" x="7472363" y="3165475"/>
          <p14:tracePt t="151782" x="7480300" y="3165475"/>
          <p14:tracePt t="151799" x="7486650" y="3165475"/>
          <p14:tracePt t="151875" x="7537450" y="3194050"/>
          <p14:tracePt t="151882" x="7566025" y="3222625"/>
          <p14:tracePt t="151898" x="7637463" y="3265488"/>
          <p14:tracePt t="151899" x="7680325" y="3294063"/>
          <p14:tracePt t="151915" x="7686675" y="3300413"/>
          <p14:tracePt t="151995" x="7686675" y="3314700"/>
          <p14:tracePt t="152003" x="7651750" y="3357563"/>
          <p14:tracePt t="152011" x="7615238" y="3365500"/>
          <p14:tracePt t="152023" x="7537450" y="3408363"/>
          <p14:tracePt t="152027" x="7494588" y="3414713"/>
          <p14:tracePt t="152032" x="7415213" y="3457575"/>
          <p14:tracePt t="152049" x="7358063" y="3479800"/>
          <p14:tracePt t="152065" x="7323138" y="3494088"/>
          <p14:tracePt t="152082" x="7308850" y="3500438"/>
          <p14:tracePt t="152098" x="7265988" y="3522663"/>
          <p14:tracePt t="152115" x="7251700" y="3529013"/>
          <p14:tracePt t="152132" x="7215188" y="3529013"/>
          <p14:tracePt t="152149" x="7180263" y="3543300"/>
          <p14:tracePt t="152165" x="7165975" y="3551238"/>
          <p14:tracePt t="152227" x="7151688" y="3551238"/>
          <p14:tracePt t="152236" x="7143750" y="3551238"/>
          <p14:tracePt t="152267" x="7137400" y="3551238"/>
          <p14:tracePt t="152275" x="7129463" y="3557588"/>
          <p14:tracePt t="152523" x="7108825" y="3557588"/>
          <p14:tracePt t="152579" x="7100888" y="3557588"/>
          <p14:tracePt t="152651" x="7094538" y="3557588"/>
          <p14:tracePt t="152663" x="7086600" y="3557588"/>
          <p14:tracePt t="152664" x="7072313" y="3557588"/>
          <p14:tracePt t="152680" x="7065963" y="3557588"/>
          <p14:tracePt t="152698" x="7058025" y="3557588"/>
          <p14:tracePt t="152715" x="7051675" y="3557588"/>
          <p14:tracePt t="152731" x="7029450" y="3557588"/>
          <p14:tracePt t="152748" x="7023100" y="3557588"/>
          <p14:tracePt t="152764" x="6986588" y="3557588"/>
          <p14:tracePt t="152782" x="6929438" y="3551238"/>
          <p14:tracePt t="152798" x="6865938" y="3529013"/>
          <p14:tracePt t="152815" x="6751638" y="3471863"/>
          <p14:tracePt t="152831" x="6657975" y="3465513"/>
          <p14:tracePt t="152848" x="6565900" y="3429000"/>
          <p14:tracePt t="152864" x="6508750" y="3408363"/>
          <p14:tracePt t="152880" x="6472238" y="3394075"/>
          <p14:tracePt t="152931" x="6465888" y="3394075"/>
          <p14:tracePt t="152939" x="6437313" y="3394075"/>
          <p14:tracePt t="152947" x="6408738" y="3394075"/>
          <p14:tracePt t="152955" x="6357938" y="3394075"/>
          <p14:tracePt t="152964" x="6343650" y="3394075"/>
          <p14:tracePt t="152980" x="6315075" y="3394075"/>
          <p14:tracePt t="153035" x="6308725" y="3400425"/>
          <p14:tracePt t="153043" x="6300788" y="3400425"/>
          <p14:tracePt t="153051" x="6257925" y="3429000"/>
          <p14:tracePt t="153067" x="6180138" y="3436938"/>
          <p14:tracePt t="153081" x="6137275" y="3443288"/>
          <p14:tracePt t="153097" x="6115050" y="3443288"/>
          <p14:tracePt t="153140" x="6108700" y="3451225"/>
          <p14:tracePt t="153147" x="6108700" y="3457575"/>
          <p14:tracePt t="153148" x="6072188" y="3486150"/>
          <p14:tracePt t="153164" x="6057900" y="3508375"/>
          <p14:tracePt t="153181" x="6037263" y="3529013"/>
          <p14:tracePt t="153197" x="6029325" y="3551238"/>
          <p14:tracePt t="153214" x="6029325" y="3557588"/>
          <p14:tracePt t="153260" x="6029325" y="3565525"/>
          <p14:tracePt t="153267" x="6029325" y="3586163"/>
          <p14:tracePt t="153275" x="6029325" y="3594100"/>
          <p14:tracePt t="153283" x="6029325" y="3629025"/>
          <p14:tracePt t="153298" x="6029325" y="3671888"/>
          <p14:tracePt t="153314" x="6029325" y="3700463"/>
          <p14:tracePt t="153330" x="6029325" y="3736975"/>
          <p14:tracePt t="153347" x="6029325" y="3765550"/>
          <p14:tracePt t="153364" x="6029325" y="3779838"/>
          <p14:tracePt t="153380" x="6029325" y="3794125"/>
          <p14:tracePt t="153397" x="6029325" y="3814763"/>
          <p14:tracePt t="153413" x="6029325" y="3836988"/>
          <p14:tracePt t="153430" x="6029325" y="3857625"/>
          <p14:tracePt t="153447" x="6029325" y="3871913"/>
          <p14:tracePt t="153463" x="6029325" y="3900488"/>
          <p14:tracePt t="153480" x="6029325" y="3922713"/>
          <p14:tracePt t="153496" x="6029325" y="3937000"/>
          <p14:tracePt t="153513" x="6029325" y="3951288"/>
          <p14:tracePt t="153530" x="6029325" y="3957638"/>
          <p14:tracePt t="153579" x="6029325" y="3971925"/>
          <p14:tracePt t="153587" x="6029325" y="3979863"/>
          <p14:tracePt t="153589" x="6029325" y="3986213"/>
          <p14:tracePt t="153596" x="6029325" y="4008438"/>
          <p14:tracePt t="153612" x="6029325" y="4037013"/>
          <p14:tracePt t="153630" x="6029325" y="4057650"/>
          <p14:tracePt t="153646" x="6029325" y="4065588"/>
          <p14:tracePt t="153663" x="6008688" y="4079875"/>
          <p14:tracePt t="153723" x="6008688" y="4086225"/>
          <p14:tracePt t="153731" x="6008688" y="4094163"/>
          <p14:tracePt t="153763" x="6008688" y="4100513"/>
          <p14:tracePt t="153843" x="6000750" y="4108450"/>
          <p14:tracePt t="153979" x="5986463" y="4108450"/>
          <p14:tracePt t="153987" x="5986463" y="4065588"/>
          <p14:tracePt t="153995" x="5965825" y="4014788"/>
          <p14:tracePt t="154013" x="5957888" y="3994150"/>
          <p14:tracePt t="154030" x="5957888" y="3937000"/>
          <p14:tracePt t="154046" x="5957888" y="3886200"/>
          <p14:tracePt t="154063" x="5957888" y="3865563"/>
          <p14:tracePt t="154080" x="5957888" y="3836988"/>
          <p14:tracePt t="154095" x="5957888" y="3800475"/>
          <p14:tracePt t="154113" x="5957888" y="3786188"/>
          <p14:tracePt t="154129" x="5957888" y="3757613"/>
          <p14:tracePt t="154146" x="5957888" y="3722688"/>
          <p14:tracePt t="154162" x="5957888" y="3679825"/>
          <p14:tracePt t="154179" x="5957888" y="3614738"/>
          <p14:tracePt t="154197" x="5957888" y="3586163"/>
          <p14:tracePt t="154213" x="5957888" y="3565525"/>
          <p14:tracePt t="154229" x="5957888" y="3551238"/>
          <p14:tracePt t="154245" x="5957888" y="3514725"/>
          <p14:tracePt t="154262" x="5957888" y="3465513"/>
          <p14:tracePt t="154278" x="5957888" y="3422650"/>
          <p14:tracePt t="154297" x="5951538" y="3408363"/>
          <p14:tracePt t="154435" x="5951538" y="3436938"/>
          <p14:tracePt t="154443" x="5951538" y="3486150"/>
          <p14:tracePt t="154451" x="5951538" y="3522663"/>
          <p14:tracePt t="154463" x="5951538" y="3579813"/>
          <p14:tracePt t="154467" x="5951538" y="3700463"/>
          <p14:tracePt t="154479" x="5972175" y="3814763"/>
          <p14:tracePt t="154495" x="5980113" y="3908425"/>
          <p14:tracePt t="154512" x="5980113" y="3965575"/>
          <p14:tracePt t="154529" x="5994400" y="4022725"/>
          <p14:tracePt t="154545" x="5994400" y="4051300"/>
          <p14:tracePt t="154563" x="5994400" y="4079875"/>
          <p14:tracePt t="154578" x="5994400" y="4114800"/>
          <p14:tracePt t="154595" x="5994400" y="4137025"/>
          <p14:tracePt t="154612" x="5994400" y="4165600"/>
          <p14:tracePt t="154628" x="5994400" y="4179888"/>
          <p14:tracePt t="154645" x="5994400" y="4194175"/>
          <p14:tracePt t="154684" x="5994400" y="4200525"/>
          <p14:tracePt t="154696" x="5994400" y="4214813"/>
          <p14:tracePt t="154702" x="5980113" y="4222750"/>
          <p14:tracePt t="154712" x="5980113" y="4229100"/>
          <p14:tracePt t="154729" x="5980113" y="4237038"/>
          <p14:tracePt t="154745" x="5980113" y="4243388"/>
          <p14:tracePt t="154761" x="5980113" y="4251325"/>
          <p14:tracePt t="154779" x="5972175" y="4265613"/>
          <p14:tracePt t="154795" x="5972175" y="4279900"/>
          <p14:tracePt t="154811" x="5972175" y="4286250"/>
          <p14:tracePt t="154899" x="5972175" y="4308475"/>
          <p14:tracePt t="154971" x="5972175" y="4314825"/>
          <p14:tracePt t="155011" x="5994400" y="4322763"/>
          <p14:tracePt t="155043" x="6000750" y="4329113"/>
          <p14:tracePt t="155059" x="6000750" y="4343400"/>
          <p14:tracePt t="155067" x="6000750" y="4351338"/>
          <p14:tracePt t="155073" x="6000750" y="4357688"/>
          <p14:tracePt t="155078" x="6000750" y="4379913"/>
          <p14:tracePt t="155095" x="6000750" y="4386263"/>
          <p14:tracePt t="155139" x="6000750" y="4394200"/>
          <p14:tracePt t="155155" x="6000750" y="4400550"/>
          <p14:tracePt t="155163" x="6008688" y="4408488"/>
          <p14:tracePt t="155181" x="6015038" y="4414838"/>
          <p14:tracePt t="155195" x="6015038" y="4422775"/>
          <p14:tracePt t="155195" x="6015038" y="4429125"/>
          <p14:tracePt t="155210" x="6022975" y="4457700"/>
          <p14:tracePt t="155227" x="6022975" y="4471988"/>
          <p14:tracePt t="155244" x="6029325" y="4494213"/>
          <p14:tracePt t="155261" x="6037263" y="4500563"/>
          <p14:tracePt t="155277" x="6051550" y="4514850"/>
          <p14:tracePt t="155339" x="6051550" y="4529138"/>
          <p14:tracePt t="155355" x="6057900" y="4551363"/>
          <p14:tracePt t="155372" x="6057900" y="4557713"/>
          <p14:tracePt t="155379" x="6057900" y="4572000"/>
          <p14:tracePt t="155387" x="6057900" y="4579938"/>
          <p14:tracePt t="155403" x="6057900" y="4586288"/>
          <p14:tracePt t="155410" x="6057900" y="4608513"/>
          <p14:tracePt t="155459" x="6057900" y="4614863"/>
          <p14:tracePt t="155475" x="6057900" y="4622800"/>
          <p14:tracePt t="155499" x="6057900" y="4629150"/>
          <p14:tracePt t="155540" x="6057900" y="4651375"/>
          <p14:tracePt t="155579" x="6057900" y="4665663"/>
          <p14:tracePt t="155612" x="6051550" y="4672013"/>
          <p14:tracePt t="155651" x="6043613" y="4672013"/>
          <p14:tracePt t="155683" x="6029325" y="4672013"/>
          <p14:tracePt t="155691" x="6022975" y="4679950"/>
          <p14:tracePt t="155700" x="6015038" y="4679950"/>
          <p14:tracePt t="155704" x="6008688" y="4679950"/>
          <p14:tracePt t="155710" x="5986463" y="4679950"/>
          <p14:tracePt t="155727" x="5972175" y="4679950"/>
          <p14:tracePt t="155744" x="5951538" y="4679950"/>
          <p14:tracePt t="155760" x="5943600" y="4679950"/>
          <p14:tracePt t="155777" x="5929313" y="4679950"/>
          <p14:tracePt t="155819" x="5915025" y="4679950"/>
          <p14:tracePt t="155835" x="5908675" y="4679950"/>
          <p14:tracePt t="155843" x="5900738" y="4679950"/>
          <p14:tracePt t="155851" x="5880100" y="4679950"/>
          <p14:tracePt t="155860" x="5857875" y="4679950"/>
          <p14:tracePt t="155876" x="5800725" y="4657725"/>
          <p14:tracePt t="155893" x="5780088" y="4651375"/>
          <p14:tracePt t="155910" x="5743575" y="4651375"/>
          <p14:tracePt t="155928" x="5729288" y="4643438"/>
          <p14:tracePt t="155943" x="5708650" y="4637088"/>
          <p14:tracePt t="155960" x="5686425" y="4622800"/>
          <p14:tracePt t="155976" x="5665788" y="4608513"/>
          <p14:tracePt t="155993" x="5643563" y="4600575"/>
          <p14:tracePt t="156010" x="5629275" y="4594225"/>
          <p14:tracePt t="156026" x="5614988" y="4579938"/>
          <p14:tracePt t="156043" x="5594350" y="4557713"/>
          <p14:tracePt t="156059" x="5565775" y="4522788"/>
          <p14:tracePt t="156076" x="5557838" y="4494213"/>
          <p14:tracePt t="156092" x="5551488" y="4479925"/>
          <p14:tracePt t="156110" x="5551488" y="4443413"/>
          <p14:tracePt t="156126" x="5537200" y="4408488"/>
          <p14:tracePt t="156142" x="5522913" y="4386263"/>
          <p14:tracePt t="156160" x="5522913" y="4351338"/>
          <p14:tracePt t="156176" x="5522913" y="4329113"/>
          <p14:tracePt t="156193" x="5522913" y="4308475"/>
          <p14:tracePt t="156209" x="5522913" y="4286250"/>
          <p14:tracePt t="156226" x="5522913" y="4271963"/>
          <p14:tracePt t="156243" x="5522913" y="4237038"/>
          <p14:tracePt t="156259" x="5522913" y="4229100"/>
          <p14:tracePt t="156276" x="5522913" y="4200525"/>
          <p14:tracePt t="156292" x="5529263" y="4186238"/>
          <p14:tracePt t="156348" x="5529263" y="4179888"/>
          <p14:tracePt t="156355" x="5537200" y="4171950"/>
          <p14:tracePt t="156395" x="5543550" y="4165600"/>
          <p14:tracePt t="156403" x="5565775" y="4157663"/>
          <p14:tracePt t="156409" x="5594350" y="4129088"/>
          <p14:tracePt t="156425" x="5622925" y="4114800"/>
          <p14:tracePt t="156443" x="5629275" y="4108450"/>
          <p14:tracePt t="156477" x="5643563" y="4108450"/>
          <p14:tracePt t="156492" x="5672138" y="4100513"/>
          <p14:tracePt t="156523" x="5700713" y="4094163"/>
          <p14:tracePt t="156531" x="5708650" y="4086225"/>
          <p14:tracePt t="156539" x="5715000" y="4079875"/>
          <p14:tracePt t="156547" x="5737225" y="4079875"/>
          <p14:tracePt t="156559" x="5780088" y="4057650"/>
          <p14:tracePt t="156576" x="5815013" y="4057650"/>
          <p14:tracePt t="156593" x="5857875" y="4037013"/>
          <p14:tracePt t="156609" x="5922963" y="4037013"/>
          <p14:tracePt t="156625" x="5972175" y="4037013"/>
          <p14:tracePt t="156642" x="5994400" y="4037013"/>
          <p14:tracePt t="156723" x="6000750" y="4037013"/>
          <p14:tracePt t="156772" x="6008688" y="4037013"/>
          <p14:tracePt t="156803" x="6015038" y="4037013"/>
          <p14:tracePt t="156835" x="6022975" y="4037013"/>
          <p14:tracePt t="156844" x="6029325" y="4037013"/>
          <p14:tracePt t="156881" x="6037263" y="4037013"/>
          <p14:tracePt t="156899" x="6043613" y="4037013"/>
          <p14:tracePt t="156908" x="6057900" y="4051300"/>
          <p14:tracePt t="156915" x="6086475" y="4071938"/>
          <p14:tracePt t="156925" x="6094413" y="4079875"/>
          <p14:tracePt t="156942" x="6100763" y="4100513"/>
          <p14:tracePt t="156958" x="6115050" y="4122738"/>
          <p14:tracePt t="156975" x="6122988" y="4143375"/>
          <p14:tracePt t="156991" x="6122988" y="4151313"/>
          <p14:tracePt t="157008" x="6122988" y="4165600"/>
          <p14:tracePt t="157051" x="6122988" y="4179888"/>
          <p14:tracePt t="157059" x="6129338" y="4186238"/>
          <p14:tracePt t="157091" x="6129338" y="4194175"/>
          <p14:tracePt t="157099" x="6129338" y="4200525"/>
          <p14:tracePt t="157114" x="6129338" y="4214813"/>
          <p14:tracePt t="157147" x="6129338" y="4222750"/>
          <p14:tracePt t="157163" x="6129338" y="4229100"/>
          <p14:tracePt t="157195" x="6129338" y="4237038"/>
          <p14:tracePt t="157203" x="6129338" y="4243388"/>
          <p14:tracePt t="157211" x="6129338" y="4257675"/>
          <p14:tracePt t="157225" x="6129338" y="4271963"/>
          <p14:tracePt t="157241" x="6129338" y="4300538"/>
          <p14:tracePt t="157257" x="6129338" y="4314825"/>
          <p14:tracePt t="157274" x="6129338" y="4329113"/>
          <p14:tracePt t="157315" x="6129338" y="4337050"/>
          <p14:tracePt t="157323" x="6129338" y="4343400"/>
          <p14:tracePt t="157336" x="6129338" y="4351338"/>
          <p14:tracePt t="157341" x="6129338" y="4365625"/>
          <p14:tracePt t="157357" x="6129338" y="4379913"/>
          <p14:tracePt t="157375" x="6129338" y="4386263"/>
          <p14:tracePt t="157419" x="6129338" y="4408488"/>
          <p14:tracePt t="157427" x="6129338" y="4414838"/>
          <p14:tracePt t="157460" x="6129338" y="4422775"/>
          <p14:tracePt t="157468" x="6122988" y="4443413"/>
          <p14:tracePt t="157499" x="6122988" y="4451350"/>
          <p14:tracePt t="157507" x="6122988" y="4465638"/>
          <p14:tracePt t="157516" x="6115050" y="4479925"/>
          <p14:tracePt t="157524" x="6108700" y="4494213"/>
          <p14:tracePt t="157540" x="6108700" y="4500563"/>
          <p14:tracePt t="157557" x="6108700" y="4529138"/>
          <p14:tracePt t="157574" x="6100763" y="4543425"/>
          <p14:tracePt t="157590" x="6080125" y="4557713"/>
          <p14:tracePt t="157607" x="6072188" y="4565650"/>
          <p14:tracePt t="157624" x="6065838" y="4572000"/>
          <p14:tracePt t="157641" x="6057900" y="4579938"/>
          <p14:tracePt t="157657" x="6057900" y="4594225"/>
          <p14:tracePt t="157674" x="6043613" y="4614863"/>
          <p14:tracePt t="157715" x="6037263" y="4622800"/>
          <p14:tracePt t="157724" x="6029325" y="4629150"/>
          <p14:tracePt t="157755" x="6015038" y="4629150"/>
          <p14:tracePt t="157763" x="5994400" y="4643438"/>
          <p14:tracePt t="157795" x="5980113" y="4657725"/>
          <p14:tracePt t="157812" x="5957888" y="4657725"/>
          <p14:tracePt t="157827" x="5951538" y="4657725"/>
          <p14:tracePt t="157836" x="5943600" y="4665663"/>
          <p14:tracePt t="157868" x="5929313" y="4665663"/>
          <p14:tracePt t="157875" x="5922963" y="4665663"/>
          <p14:tracePt t="157883" x="5915025" y="4672013"/>
          <p14:tracePt t="157915" x="5908675" y="4672013"/>
          <p14:tracePt t="157947" x="5894388" y="4672013"/>
          <p14:tracePt t="157956" x="5886450" y="4672013"/>
          <p14:tracePt t="157968" x="5880100" y="4672013"/>
          <p14:tracePt t="157973" x="5872163" y="4672013"/>
          <p14:tracePt t="157990" x="5843588" y="4672013"/>
          <p14:tracePt t="158007" x="5829300" y="4672013"/>
          <p14:tracePt t="158023" x="5800725" y="4672013"/>
          <p14:tracePt t="158040" x="5765800" y="4651375"/>
          <p14:tracePt t="158056" x="5729288" y="4637088"/>
          <p14:tracePt t="158073" x="5708650" y="4629150"/>
          <p14:tracePt t="158090" x="5694363" y="4614863"/>
          <p14:tracePt t="158106" x="5680075" y="4600575"/>
          <p14:tracePt t="158123" x="5657850" y="4572000"/>
          <p14:tracePt t="158140" x="5637213" y="4557713"/>
          <p14:tracePt t="158157" x="5622925" y="4543425"/>
          <p14:tracePt t="158173" x="5614988" y="4522788"/>
          <p14:tracePt t="158191" x="5608638" y="4494213"/>
          <p14:tracePt t="158207" x="5600700" y="4486275"/>
          <p14:tracePt t="158223" x="5594350" y="4443413"/>
          <p14:tracePt t="158240" x="5594350" y="4422775"/>
          <p14:tracePt t="158256" x="5586413" y="4408488"/>
          <p14:tracePt t="158273" x="5565775" y="4365625"/>
          <p14:tracePt t="158289" x="5565775" y="4337050"/>
          <p14:tracePt t="158289" x="5565775" y="4329113"/>
          <p14:tracePt t="158307" x="5565775" y="4314825"/>
          <p14:tracePt t="158322" x="5565775" y="4271963"/>
          <p14:tracePt t="158340" x="5565775" y="4243388"/>
          <p14:tracePt t="158356" x="5565775" y="4208463"/>
          <p14:tracePt t="158372" x="5565775" y="4194175"/>
          <p14:tracePt t="158389" x="5565775" y="4171950"/>
          <p14:tracePt t="158407" x="5565775" y="4165600"/>
          <p14:tracePt t="158423" x="5565775" y="4157663"/>
          <p14:tracePt t="158439" x="5565775" y="4137025"/>
          <p14:tracePt t="158483" x="5565775" y="4129088"/>
          <p14:tracePt t="158491" x="5580063" y="4108450"/>
          <p14:tracePt t="158491" x="5586413" y="4094163"/>
          <p14:tracePt t="158507" x="5600700" y="4086225"/>
          <p14:tracePt t="158507" x="5608638" y="4079875"/>
          <p14:tracePt t="158587" x="5614988" y="4079875"/>
          <p14:tracePt t="158603" x="5637213" y="4079875"/>
          <p14:tracePt t="158611" x="5643563" y="4065588"/>
          <p14:tracePt t="158651" x="5651500" y="4057650"/>
          <p14:tracePt t="158707" x="5657850" y="4051300"/>
          <p14:tracePt t="158972" x="5672138" y="4051300"/>
          <p14:tracePt t="159035" x="5680075" y="4051300"/>
          <p14:tracePt t="159091" x="5686425" y="4051300"/>
          <p14:tracePt t="159212" x="5694363" y="4051300"/>
          <p14:tracePt t="159227" x="5708650" y="4051300"/>
          <p14:tracePt t="159243" x="5715000" y="4051300"/>
          <p14:tracePt t="159275" x="5722938" y="4051300"/>
          <p14:tracePt t="159286" x="5729288" y="4051300"/>
          <p14:tracePt t="159331" x="5743575" y="4057650"/>
          <p14:tracePt t="159363" x="5751513" y="4057650"/>
          <p14:tracePt t="159373" x="5757863" y="4057650"/>
          <p14:tracePt t="159380" x="5780088" y="4065588"/>
          <p14:tracePt t="159388" x="5794375" y="4065588"/>
          <p14:tracePt t="159435" x="5800725" y="4065588"/>
          <p14:tracePt t="159446" x="5808663" y="4071938"/>
          <p14:tracePt t="159475" x="5822950" y="4071938"/>
          <p14:tracePt t="159483" x="5829300" y="4071938"/>
          <p14:tracePt t="159489" x="5837238" y="4071938"/>
          <p14:tracePt t="159504" x="5851525" y="4086225"/>
          <p14:tracePt t="159521" x="5857875" y="4094163"/>
          <p14:tracePt t="159555" x="5865813" y="4094163"/>
          <p14:tracePt t="159555" x="5886450" y="4100513"/>
          <p14:tracePt t="159571" x="5915025" y="4108450"/>
          <p14:tracePt t="159588" x="5922963" y="4108450"/>
          <p14:tracePt t="159604" x="5929313" y="4108450"/>
          <p14:tracePt t="159621" x="5943600" y="4108450"/>
          <p14:tracePt t="159667" x="5951538" y="4108450"/>
          <p14:tracePt t="159699" x="5957888" y="4108450"/>
          <p14:tracePt t="159707" x="5972175" y="4129088"/>
          <p14:tracePt t="159724" x="5980113" y="4129088"/>
          <p14:tracePt t="159763" x="5986463" y="4129088"/>
          <p14:tracePt t="159795" x="5994400" y="4137025"/>
          <p14:tracePt t="159931" x="6000750" y="4137025"/>
          <p14:tracePt t="160027" x="6015038" y="4137025"/>
          <p14:tracePt t="160236" x="6022975" y="4137025"/>
          <p14:tracePt t="160363" x="6029325" y="4143375"/>
          <p14:tracePt t="160395" x="6043613" y="4151313"/>
          <p14:tracePt t="160796" x="6057900" y="4151313"/>
          <p14:tracePt t="160811" x="6065838" y="4157663"/>
          <p14:tracePt t="160851" x="6065838" y="4165600"/>
          <p14:tracePt t="160995" x="6065838" y="4171950"/>
          <p14:tracePt t="161036" x="6072188" y="4179888"/>
          <p14:tracePt t="161051" x="6072188" y="4194175"/>
          <p14:tracePt t="161060" x="6080125" y="4200525"/>
          <p14:tracePt t="161067" x="6080125" y="4208463"/>
          <p14:tracePt t="161086" x="6080125" y="4214813"/>
          <p14:tracePt t="161087" x="6080125" y="4229100"/>
          <p14:tracePt t="161103" x="6080125" y="4237038"/>
          <p14:tracePt t="161119" x="6086475" y="4243388"/>
          <p14:tracePt t="161195" x="6094413" y="4251325"/>
          <p14:tracePt t="161211" x="6100763" y="4257675"/>
          <p14:tracePt t="161227" x="6100763" y="4271963"/>
          <p14:tracePt t="161259" x="6100763" y="4279900"/>
          <p14:tracePt t="161291" x="6100763" y="4294188"/>
          <p14:tracePt t="161299" x="6108700" y="4322763"/>
          <p14:tracePt t="161315" x="6108700" y="4329113"/>
          <p14:tracePt t="161331" x="6108700" y="4337050"/>
          <p14:tracePt t="161339" x="6108700" y="4351338"/>
          <p14:tracePt t="161343" x="6108700" y="4357688"/>
          <p14:tracePt t="161352" x="6108700" y="4365625"/>
          <p14:tracePt t="161369" x="6115050" y="4386263"/>
          <p14:tracePt t="161385" x="6115050" y="4414838"/>
          <p14:tracePt t="161402" x="6115050" y="4443413"/>
          <p14:tracePt t="161443" x="6115050" y="4451350"/>
          <p14:tracePt t="161451" x="6143625" y="4486275"/>
          <p14:tracePt t="161460" x="6151563" y="4494213"/>
          <p14:tracePt t="161468" x="6151563" y="4508500"/>
          <p14:tracePt t="161485" x="6151563" y="4514850"/>
          <p14:tracePt t="161502" x="6151563" y="4522788"/>
          <p14:tracePt t="161539" x="6157913" y="4537075"/>
          <p14:tracePt t="161547" x="6157913" y="4543425"/>
          <p14:tracePt t="161555" x="6157913" y="4551363"/>
          <p14:tracePt t="161568" x="6157913" y="4565650"/>
          <p14:tracePt t="161585" x="6157913" y="4594225"/>
          <p14:tracePt t="161628" x="6151563" y="4600575"/>
          <p14:tracePt t="161659" x="6143625" y="4600575"/>
          <p14:tracePt t="161667" x="6137275" y="4608513"/>
          <p14:tracePt t="161675" x="6122988" y="4614863"/>
          <p14:tracePt t="161685" x="6086475" y="4622800"/>
          <p14:tracePt t="161701" x="6057900" y="4637088"/>
          <p14:tracePt t="161719" x="6037263" y="4643438"/>
          <p14:tracePt t="161735" x="6022975" y="4643438"/>
          <p14:tracePt t="161751" x="6008688" y="4651375"/>
          <p14:tracePt t="161767" x="6000750" y="4651375"/>
          <p14:tracePt t="161811" x="5994400" y="4651375"/>
          <p14:tracePt t="161827" x="5986463" y="4651375"/>
          <p14:tracePt t="161843" x="5980113" y="4651375"/>
          <p14:tracePt t="161883" x="5957888" y="4637088"/>
          <p14:tracePt t="161891" x="5943600" y="4622800"/>
          <p14:tracePt t="161907" x="5915025" y="4594225"/>
          <p14:tracePt t="161923" x="5908675" y="4586288"/>
          <p14:tracePt t="161936" x="5900738" y="4579938"/>
          <p14:tracePt t="161955" x="5894388" y="4572000"/>
          <p14:tracePt t="161963" x="5886450" y="4565650"/>
          <p14:tracePt t="161971" x="5865813" y="4537075"/>
          <p14:tracePt t="161984" x="5857875" y="4529138"/>
          <p14:tracePt t="162001" x="5851525" y="4514850"/>
          <p14:tracePt t="162019" x="5851525" y="4471988"/>
          <p14:tracePt t="162034" x="5843588" y="4422775"/>
          <p14:tracePt t="162052" x="5843588" y="4386263"/>
          <p14:tracePt t="162067" x="5837238" y="4379913"/>
          <p14:tracePt t="162107" x="5829300" y="4371975"/>
          <p14:tracePt t="162117" x="5829300" y="4357688"/>
          <p14:tracePt t="162123" x="5829300" y="4343400"/>
          <p14:tracePt t="162134" x="5829300" y="4337050"/>
          <p14:tracePt t="162150" x="5829300" y="4314825"/>
          <p14:tracePt t="162168" x="5829300" y="4308475"/>
          <p14:tracePt t="162184" x="5829300" y="4300538"/>
          <p14:tracePt t="162201" x="5837238" y="4271963"/>
          <p14:tracePt t="162217" x="5851525" y="4257675"/>
          <p14:tracePt t="162234" x="5865813" y="4251325"/>
          <p14:tracePt t="162234" x="5872163" y="4251325"/>
          <p14:tracePt t="162252" x="5886450" y="4251325"/>
          <p14:tracePt t="162292" x="5894388" y="4251325"/>
          <p14:tracePt t="162299" x="5915025" y="4251325"/>
          <p14:tracePt t="162300" x="5943600" y="4251325"/>
          <p14:tracePt t="162318" x="5980113" y="4251325"/>
          <p14:tracePt t="162334" x="5986463" y="4251325"/>
          <p14:tracePt t="162379" x="5994400" y="4251325"/>
          <p14:tracePt t="162384" x="6008688" y="4251325"/>
          <p14:tracePt t="162400" x="6015038" y="4251325"/>
          <p14:tracePt t="162400" x="6029325" y="4265613"/>
          <p14:tracePt t="162417" x="6037263" y="4271963"/>
          <p14:tracePt t="162434" x="6037263" y="4279900"/>
          <p14:tracePt t="162450" x="6037263" y="4314825"/>
          <p14:tracePt t="162468" x="6051550" y="4337050"/>
          <p14:tracePt t="162483" x="6051550" y="4357688"/>
          <p14:tracePt t="162501" x="6051550" y="4386263"/>
          <p14:tracePt t="162517" x="6051550" y="4394200"/>
          <p14:tracePt t="162534" x="6051550" y="4414838"/>
          <p14:tracePt t="162551" x="6051550" y="4437063"/>
          <p14:tracePt t="162567" x="6051550" y="4457700"/>
          <p14:tracePt t="162584" x="6051550" y="4465638"/>
          <p14:tracePt t="162601" x="6051550" y="4471988"/>
          <p14:tracePt t="162616" x="6051550" y="4494213"/>
          <p14:tracePt t="162651" x="6051550" y="4500563"/>
          <p14:tracePt t="162651" x="6051550" y="4508500"/>
          <p14:tracePt t="162666" x="6051550" y="4514850"/>
          <p14:tracePt t="162684" x="6051550" y="4537075"/>
          <p14:tracePt t="162739" x="6043613" y="4543425"/>
          <p14:tracePt t="162835" x="6037263" y="4551363"/>
          <p14:tracePt t="162851" x="6029325" y="4557713"/>
          <p14:tracePt t="162883" x="6022975" y="4557713"/>
          <p14:tracePt t="162899" x="6015038" y="4565650"/>
          <p14:tracePt t="162947" x="6008688" y="4572000"/>
          <p14:tracePt t="162987" x="5986463" y="4579938"/>
          <p14:tracePt t="163435" x="5980113" y="4579938"/>
          <p14:tracePt t="163483" x="5965825" y="4579938"/>
          <p14:tracePt t="163523" x="5951538" y="4579938"/>
          <p14:tracePt t="163691" x="5943600" y="4579938"/>
          <p14:tracePt t="163731" x="5937250" y="4579938"/>
          <p14:tracePt t="163860" x="5929313" y="4579938"/>
          <p14:tracePt t="163875" x="5915025" y="4579938"/>
          <p14:tracePt t="163923" x="5908675" y="4579938"/>
          <p14:tracePt t="163955" x="5900738" y="4579938"/>
          <p14:tracePt t="163971" x="5894388" y="4579938"/>
          <p14:tracePt t="163987" x="5880100" y="4579938"/>
          <p14:tracePt t="164003" x="5872163" y="4579938"/>
          <p14:tracePt t="164035" x="5857875" y="4579938"/>
          <p14:tracePt t="164043" x="5837238" y="4572000"/>
          <p14:tracePt t="164051" x="5829300" y="4572000"/>
          <p14:tracePt t="164058" x="5822950" y="4565650"/>
          <p14:tracePt t="164064" x="5808663" y="4557713"/>
          <p14:tracePt t="164082" x="5800725" y="4557713"/>
          <p14:tracePt t="164123" x="5794375" y="4557713"/>
          <p14:tracePt t="164155" x="5786438" y="4551363"/>
          <p14:tracePt t="164163" x="5780088" y="4543425"/>
          <p14:tracePt t="164219" x="5772150" y="4537075"/>
          <p14:tracePt t="164227" x="5765800" y="4537075"/>
          <p14:tracePt t="164235" x="5751513" y="4522788"/>
          <p14:tracePt t="164323" x="5743575" y="4514850"/>
          <p14:tracePt t="164387" x="5737225" y="4508500"/>
          <p14:tracePt t="164419" x="5737225" y="4500563"/>
          <p14:tracePt t="164432" x="5737225" y="4494213"/>
          <p14:tracePt t="164433" x="5729288" y="4465638"/>
          <p14:tracePt t="164447" x="5715000" y="4457700"/>
          <p14:tracePt t="164483" x="5715000" y="4451350"/>
          <p14:tracePt t="164491" x="5715000" y="4429125"/>
          <p14:tracePt t="164516" x="5708650" y="4422775"/>
          <p14:tracePt t="164532" x="5708650" y="4414838"/>
          <p14:tracePt t="164537" x="5708650" y="4400550"/>
          <p14:tracePt t="164548" x="5708650" y="4394200"/>
          <p14:tracePt t="164564" x="5715000" y="4379913"/>
          <p14:tracePt t="164599" x="5715000" y="4357688"/>
          <p14:tracePt t="164644" x="5722938" y="4343400"/>
          <p14:tracePt t="164691" x="5729288" y="4329113"/>
          <p14:tracePt t="164708" x="5729288" y="4314825"/>
          <p14:tracePt t="164718" x="5737225" y="4308475"/>
          <p14:tracePt t="165163" x="5743575" y="4300538"/>
          <p14:tracePt t="165299" x="5751513" y="4300538"/>
          <p14:tracePt t="165435" x="5757863" y="4300538"/>
          <p14:tracePt t="165446" x="5765800" y="4294188"/>
          <p14:tracePt t="167683" x="5757863" y="4294188"/>
          <p14:tracePt t="167691" x="5743575" y="4294188"/>
          <p14:tracePt t="167698" x="5722938" y="4294188"/>
          <p14:tracePt t="167709" x="5715000" y="4294188"/>
          <p14:tracePt t="167726" x="5708650" y="4294188"/>
          <p14:tracePt t="167742" x="5700713" y="4294188"/>
          <p14:tracePt t="167787" x="5686425" y="4294188"/>
          <p14:tracePt t="167795" x="5680075" y="4294188"/>
          <p14:tracePt t="167811" x="5672138" y="4294188"/>
          <p14:tracePt t="167826" x="5657850" y="4308475"/>
          <p14:tracePt t="167851" x="5637213" y="4314825"/>
          <p14:tracePt t="167870" x="5622925" y="4337050"/>
          <p14:tracePt t="167883" x="5594350" y="4343400"/>
          <p14:tracePt t="167891" x="5586413" y="4351338"/>
          <p14:tracePt t="167899" x="5580063" y="4357688"/>
          <p14:tracePt t="167899" x="5572125" y="4365625"/>
          <p14:tracePt t="167916" x="5565775" y="4365625"/>
          <p14:tracePt t="167925" x="5537200" y="4386263"/>
          <p14:tracePt t="167942" x="5522913" y="4400550"/>
          <p14:tracePt t="167959" x="5500688" y="4429125"/>
          <p14:tracePt t="167975" x="5486400" y="4437063"/>
          <p14:tracePt t="167992" x="5472113" y="4443413"/>
          <p14:tracePt t="168008" x="5429250" y="4479925"/>
          <p14:tracePt t="168026" x="5380038" y="4514850"/>
          <p14:tracePt t="168042" x="5337175" y="4551363"/>
          <p14:tracePt t="168059" x="5329238" y="4557713"/>
          <p14:tracePt t="168075" x="5322888" y="4565650"/>
          <p14:tracePt t="168092" x="5308600" y="4579938"/>
          <p14:tracePt t="168109" x="5300663" y="4594225"/>
          <p14:tracePt t="168125" x="5294313" y="4600575"/>
          <p14:tracePt t="168163" x="5286375" y="4637088"/>
          <p14:tracePt t="168171" x="5272088" y="4651375"/>
          <p14:tracePt t="168178" x="5265738" y="4665663"/>
          <p14:tracePt t="168192" x="5257800" y="4672013"/>
          <p14:tracePt t="168209" x="5257800" y="4679950"/>
          <p14:tracePt t="168225" x="5257800" y="4708525"/>
          <p14:tracePt t="168241" x="5257800" y="4722813"/>
          <p14:tracePt t="168241" x="5257800" y="4729163"/>
          <p14:tracePt t="168260" x="5257800" y="4757738"/>
          <p14:tracePt t="168275" x="5257800" y="4800600"/>
          <p14:tracePt t="168293" x="5272088" y="4837113"/>
          <p14:tracePt t="168309" x="5280025" y="4872038"/>
          <p14:tracePt t="168326" x="5286375" y="4894263"/>
          <p14:tracePt t="168342" x="5286375" y="4922838"/>
          <p14:tracePt t="168358" x="5300663" y="4965700"/>
          <p14:tracePt t="168375" x="5314950" y="4986338"/>
          <p14:tracePt t="168391" x="5314950" y="5000625"/>
          <p14:tracePt t="168409" x="5322888" y="5008563"/>
          <p14:tracePt t="168443" x="5322888" y="5014913"/>
          <p14:tracePt t="168443" x="5322888" y="5029200"/>
          <p14:tracePt t="168458" x="5322888" y="5037138"/>
          <p14:tracePt t="168458" x="5322888" y="5043488"/>
          <p14:tracePt t="168515" x="5322888" y="5051425"/>
          <p14:tracePt t="168538" x="5329238" y="5065713"/>
          <p14:tracePt t="168564" x="5329238" y="5072063"/>
          <p14:tracePt t="168572" x="5329238" y="5086350"/>
          <p14:tracePt t="168583" x="5329238" y="5094288"/>
          <p14:tracePt t="168592" x="5329238" y="5108575"/>
          <p14:tracePt t="168608" x="5329238" y="5122863"/>
          <p14:tracePt t="168625" x="5329238" y="5129213"/>
          <p14:tracePt t="168641" x="5329238" y="5143500"/>
          <p14:tracePt t="168659" x="5329238" y="5157788"/>
          <p14:tracePt t="168675" x="5337175" y="5165725"/>
          <p14:tracePt t="168691" x="5343525" y="5172075"/>
          <p14:tracePt t="168739" x="5351463" y="5180013"/>
          <p14:tracePt t="168755" x="5357813" y="5186363"/>
          <p14:tracePt t="168803" x="5365750" y="5194300"/>
          <p14:tracePt t="169091" x="5337175" y="5194300"/>
          <p14:tracePt t="169099" x="5294313" y="5180013"/>
          <p14:tracePt t="169103" x="5237163" y="5157788"/>
          <p14:tracePt t="169111" x="5172075" y="5114925"/>
          <p14:tracePt t="169124" x="5080000" y="5065713"/>
          <p14:tracePt t="169141" x="5008563" y="5022850"/>
          <p14:tracePt t="169157" x="4865688" y="4937125"/>
          <p14:tracePt t="169174" x="4614863" y="4829175"/>
          <p14:tracePt t="169190" x="4329113" y="4729163"/>
          <p14:tracePt t="169207" x="3943350" y="4600575"/>
          <p14:tracePt t="169224" x="3665538" y="4537075"/>
          <p14:tracePt t="169240" x="3551238" y="4508500"/>
          <p14:tracePt t="169258" x="3500438" y="4479925"/>
          <p14:tracePt t="169274" x="3457575" y="4471988"/>
          <p14:tracePt t="169290" x="3365500" y="4465638"/>
          <p14:tracePt t="169307" x="3271838" y="4443413"/>
          <p14:tracePt t="169323" x="3157538" y="4429125"/>
          <p14:tracePt t="169340" x="2986088" y="4408488"/>
          <p14:tracePt t="169357" x="2808288" y="4365625"/>
          <p14:tracePt t="169374" x="2643188" y="4329113"/>
          <p14:tracePt t="169390" x="2557463" y="4300538"/>
          <p14:tracePt t="169407" x="2479675" y="4279900"/>
          <p14:tracePt t="169424" x="2457450" y="4251325"/>
          <p14:tracePt t="169441" x="2451100" y="4237038"/>
          <p14:tracePt t="169457" x="2408238" y="4171950"/>
          <p14:tracePt t="169474" x="2336800" y="4037013"/>
          <p14:tracePt t="169490" x="2286000" y="3865563"/>
          <p14:tracePt t="169507" x="2286000" y="3729038"/>
          <p14:tracePt t="169523" x="2286000" y="3600450"/>
          <p14:tracePt t="169540" x="2379663" y="3479800"/>
          <p14:tracePt t="169557" x="2493963" y="3371850"/>
          <p14:tracePt t="169573" x="2565400" y="3314700"/>
          <p14:tracePt t="169590" x="2643188" y="3294063"/>
          <p14:tracePt t="169607" x="2751138" y="3286125"/>
          <p14:tracePt t="169624" x="2922588" y="3286125"/>
          <p14:tracePt t="169640" x="3065463" y="3294063"/>
          <p14:tracePt t="169656" x="3214688" y="3336925"/>
          <p14:tracePt t="169673" x="3286125" y="3357563"/>
          <p14:tracePt t="169690" x="3314700" y="3386138"/>
          <p14:tracePt t="169690" x="3314700" y="3414713"/>
          <p14:tracePt t="169708" x="3314700" y="3500438"/>
          <p14:tracePt t="169723" x="3314700" y="3629025"/>
          <p14:tracePt t="169741" x="3194050" y="3751263"/>
          <p14:tracePt t="169757" x="3057525" y="3879850"/>
          <p14:tracePt t="169773" x="2886075" y="3943350"/>
          <p14:tracePt t="169790" x="2722563" y="3994150"/>
          <p14:tracePt t="169806" x="2565400" y="4022725"/>
          <p14:tracePt t="169823" x="2457450" y="4037013"/>
          <p14:tracePt t="169839" x="2357438" y="4057650"/>
          <p14:tracePt t="169856" x="2308225" y="4057650"/>
          <p14:tracePt t="169873" x="2300288" y="4057650"/>
          <p14:tracePt t="169889" x="2271713" y="4051300"/>
          <p14:tracePt t="169907" x="2243138" y="3957638"/>
          <p14:tracePt t="169907" x="2208213" y="3900488"/>
          <p14:tracePt t="169923" x="2151063" y="3779838"/>
          <p14:tracePt t="169939" x="2114550" y="3679825"/>
          <p14:tracePt t="169956" x="2093913" y="3571875"/>
          <p14:tracePt t="169972" x="2108200" y="3486150"/>
          <p14:tracePt t="169990" x="2171700" y="3414713"/>
          <p14:tracePt t="170006" x="2208213" y="3394075"/>
          <p14:tracePt t="170022" x="2236788" y="3394075"/>
          <p14:tracePt t="170039" x="2265363" y="3394075"/>
          <p14:tracePt t="170056" x="2357438" y="3436938"/>
          <p14:tracePt t="170072" x="2551113" y="3557588"/>
          <p14:tracePt t="170089" x="2736850" y="3722688"/>
          <p14:tracePt t="170106" x="2871788" y="3879850"/>
          <p14:tracePt t="170122" x="2979738" y="4071938"/>
          <p14:tracePt t="170142" x="3008313" y="4143375"/>
          <p14:tracePt t="170156" x="3036888" y="4179888"/>
          <p14:tracePt t="170172" x="3043238" y="4186238"/>
          <p14:tracePt t="170189" x="3065463" y="4186238"/>
          <p14:tracePt t="170206" x="3165475" y="4186238"/>
          <p14:tracePt t="170223" x="3365500" y="4108450"/>
          <p14:tracePt t="170239" x="3522663" y="3979863"/>
          <p14:tracePt t="170256" x="3629025" y="3871913"/>
          <p14:tracePt t="170272" x="3694113" y="3722688"/>
          <p14:tracePt t="170289" x="3714750" y="3651250"/>
          <p14:tracePt t="170306" x="3729038" y="3600450"/>
          <p14:tracePt t="170322" x="3722688" y="3594100"/>
          <p14:tracePt t="170340" x="3694113" y="3594100"/>
          <p14:tracePt t="170355" x="3651250" y="3594100"/>
          <p14:tracePt t="170372" x="3579813" y="3608388"/>
          <p14:tracePt t="170389" x="3486150" y="3686175"/>
          <p14:tracePt t="170406" x="3394075" y="3779838"/>
          <p14:tracePt t="170423" x="3300413" y="3886200"/>
          <p14:tracePt t="170440" x="3179763" y="3986213"/>
          <p14:tracePt t="170456" x="3022600" y="4108450"/>
          <p14:tracePt t="170472" x="2951163" y="4157663"/>
          <p14:tracePt t="170489" x="2900363" y="4171950"/>
          <p14:tracePt t="170563" x="2894013" y="4171950"/>
          <p14:tracePt t="170571" x="2857500" y="4137025"/>
          <p14:tracePt t="170579" x="2779713" y="4057650"/>
          <p14:tracePt t="170588" x="2708275" y="4008438"/>
          <p14:tracePt t="170605" x="2657475" y="3957638"/>
          <p14:tracePt t="170622" x="2643188" y="3937000"/>
          <p14:tracePt t="170731" x="2657475" y="3951288"/>
          <p14:tracePt t="170739" x="2714625" y="4008438"/>
          <p14:tracePt t="170739" x="2736850" y="4043363"/>
          <p14:tracePt t="170755" x="2757488" y="4071938"/>
          <p14:tracePt t="170773" x="2757488" y="4086225"/>
          <p14:tracePt t="170827" x="2765425" y="4094163"/>
          <p14:tracePt t="170835" x="2814638" y="4079875"/>
          <p14:tracePt t="170847" x="2836863" y="4079875"/>
          <p14:tracePt t="170855" x="2843213" y="4071938"/>
          <p14:tracePt t="170931" x="2851150" y="4071938"/>
          <p14:tracePt t="170939" x="2857500" y="4071938"/>
          <p14:tracePt t="170955" x="2879725" y="4065588"/>
          <p14:tracePt t="171099" x="2922588" y="4065588"/>
          <p14:tracePt t="171099" x="2943225" y="4065588"/>
          <p14:tracePt t="171115" x="2986088" y="4065588"/>
          <p14:tracePt t="171123" x="3014663" y="4065588"/>
          <p14:tracePt t="171131" x="3036888" y="4065588"/>
          <p14:tracePt t="171139" x="3122613" y="4043363"/>
          <p14:tracePt t="171154" x="3300413" y="4014788"/>
          <p14:tracePt t="171171" x="3436938" y="3951288"/>
          <p14:tracePt t="171189" x="3500438" y="3922713"/>
          <p14:tracePt t="171204" x="3529013" y="3900488"/>
          <p14:tracePt t="171222" x="3557588" y="3886200"/>
          <p14:tracePt t="171379" x="3557588" y="3894138"/>
          <p14:tracePt t="171387" x="3557588" y="3908425"/>
          <p14:tracePt t="171395" x="3557588" y="3922713"/>
          <p14:tracePt t="171603" x="3565525" y="3929063"/>
          <p14:tracePt t="172011" x="3586163" y="3929063"/>
          <p14:tracePt t="172043" x="3594100" y="3929063"/>
          <p14:tracePt t="172155" x="3600450" y="3929063"/>
          <p14:tracePt t="172163" x="3608388" y="3922713"/>
          <p14:tracePt t="172195" x="3614738" y="3914775"/>
          <p14:tracePt t="172203" x="3629025" y="3908425"/>
          <p14:tracePt t="174579" x="3643313" y="3908425"/>
          <p14:tracePt t="174587" x="3671888" y="3908425"/>
          <p14:tracePt t="174595" x="3722688" y="3908425"/>
          <p14:tracePt t="174603" x="3786188" y="3908425"/>
          <p14:tracePt t="174616" x="3843338" y="3922713"/>
          <p14:tracePt t="174633" x="3914775" y="3986213"/>
          <p14:tracePt t="174649" x="4071938" y="4071938"/>
          <p14:tracePt t="174666" x="4257675" y="4165600"/>
          <p14:tracePt t="174666" x="4294188" y="4179888"/>
          <p14:tracePt t="174683" x="4422775" y="4186238"/>
          <p14:tracePt t="174700" x="4529138" y="4200525"/>
          <p14:tracePt t="174716" x="4629150" y="4222750"/>
          <p14:tracePt t="174733" x="4737100" y="4222750"/>
          <p14:tracePt t="174750" x="4829175" y="4222750"/>
          <p14:tracePt t="174766" x="4872038" y="4222750"/>
          <p14:tracePt t="174782" x="4886325" y="4222750"/>
          <p14:tracePt t="174799" x="4894263" y="4222750"/>
          <p14:tracePt t="174816" x="4914900" y="4222750"/>
          <p14:tracePt t="174832" x="4972050" y="4222750"/>
          <p14:tracePt t="174849" x="5057775" y="4222750"/>
          <p14:tracePt t="174866" x="5151438" y="4222750"/>
          <p14:tracePt t="174882" x="5286375" y="4222750"/>
          <p14:tracePt t="174899" x="5329238" y="4222750"/>
          <p14:tracePt t="174915" x="5351463" y="4222750"/>
          <p14:tracePt t="174932" x="5372100" y="4222750"/>
          <p14:tracePt t="174949" x="5414963" y="4243388"/>
          <p14:tracePt t="174965" x="5486400" y="4271963"/>
          <p14:tracePt t="174982" x="5557838" y="4314825"/>
          <p14:tracePt t="174999" x="5600700" y="4343400"/>
          <p14:tracePt t="175016" x="5665788" y="4379913"/>
          <p14:tracePt t="175032" x="5715000" y="4400550"/>
          <p14:tracePt t="175050" x="5751513" y="4400550"/>
          <p14:tracePt t="175066" x="5780088" y="4414838"/>
          <p14:tracePt t="175082" x="5794375" y="4422775"/>
          <p14:tracePt t="175099" x="5822950" y="4422775"/>
          <p14:tracePt t="175115" x="5829300" y="4422775"/>
          <p14:tracePt t="175132" x="5857875" y="4422775"/>
          <p14:tracePt t="175148" x="5886450" y="4422775"/>
          <p14:tracePt t="175165" x="5929313" y="4422775"/>
          <p14:tracePt t="175182" x="5943600" y="4422775"/>
          <p14:tracePt t="175651" x="5951538" y="4422775"/>
          <p14:tracePt t="176308" x="5957888" y="4414838"/>
          <p14:tracePt t="178515" x="5965825" y="4414838"/>
          <p14:tracePt t="178523" x="6008688" y="4414838"/>
          <p14:tracePt t="178531" x="6065838" y="4414838"/>
          <p14:tracePt t="178544" x="6115050" y="4414838"/>
          <p14:tracePt t="178544" x="6165850" y="4422775"/>
          <p14:tracePt t="178560" x="6186488" y="4429125"/>
          <p14:tracePt t="178578" x="6208713" y="4429125"/>
          <p14:tracePt t="178593" x="6237288" y="4437063"/>
          <p14:tracePt t="178593" x="6243638" y="4437063"/>
          <p14:tracePt t="178611" x="6257925" y="4443413"/>
          <p14:tracePt t="178627" x="6280150" y="4457700"/>
          <p14:tracePt t="178644" x="6323013" y="4471988"/>
          <p14:tracePt t="178660" x="6337300" y="4471988"/>
          <p14:tracePt t="178677" x="6357938" y="4486275"/>
          <p14:tracePt t="178859" x="6357938" y="4494213"/>
          <p14:tracePt t="178867" x="6365875" y="4500563"/>
          <p14:tracePt t="178867" x="6372225" y="4508500"/>
          <p14:tracePt t="178877" x="6380163" y="4514850"/>
          <p14:tracePt t="178923" x="6380163" y="4529138"/>
          <p14:tracePt t="178931" x="6380163" y="4537075"/>
          <p14:tracePt t="178938" x="6380163" y="4551363"/>
          <p14:tracePt t="178943" x="6380163" y="4586288"/>
          <p14:tracePt t="178959" x="6380163" y="4629150"/>
          <p14:tracePt t="178977" x="6380163" y="4665663"/>
          <p14:tracePt t="178993" x="6380163" y="4700588"/>
          <p14:tracePt t="179010" x="6380163" y="4743450"/>
          <p14:tracePt t="179027" x="6380163" y="4779963"/>
          <p14:tracePt t="179043" x="6365875" y="4822825"/>
          <p14:tracePt t="179060" x="6357938" y="4851400"/>
          <p14:tracePt t="179076" x="6357938" y="4886325"/>
          <p14:tracePt t="179094" x="6351588" y="4929188"/>
          <p14:tracePt t="179110" x="6329363" y="4965700"/>
          <p14:tracePt t="179127" x="6323013" y="5008563"/>
          <p14:tracePt t="179143" x="6308725" y="5051425"/>
          <p14:tracePt t="179159" x="6294438" y="5080000"/>
          <p14:tracePt t="179176" x="6294438" y="5094288"/>
          <p14:tracePt t="179193" x="6294438" y="5129213"/>
          <p14:tracePt t="179210" x="6280150" y="5180013"/>
          <p14:tracePt t="179226" x="6280150" y="5208588"/>
          <p14:tracePt t="179226" x="6272213" y="5229225"/>
          <p14:tracePt t="179243" x="6265863" y="5294313"/>
          <p14:tracePt t="179259" x="6237288" y="5357813"/>
          <p14:tracePt t="179276" x="6229350" y="5394325"/>
          <p14:tracePt t="179293" x="6200775" y="5429250"/>
          <p14:tracePt t="179310" x="6186488" y="5472113"/>
          <p14:tracePt t="179326" x="6143625" y="5522913"/>
          <p14:tracePt t="179343" x="6115050" y="5551488"/>
          <p14:tracePt t="179359" x="6086475" y="5586413"/>
          <p14:tracePt t="179376" x="6065838" y="5614988"/>
          <p14:tracePt t="179393" x="6037263" y="5657850"/>
          <p14:tracePt t="179409" x="6000750" y="5694363"/>
          <p14:tracePt t="179427" x="5972175" y="5729288"/>
          <p14:tracePt t="179442" x="5937250" y="5808663"/>
          <p14:tracePt t="179459" x="5929313" y="5872163"/>
          <p14:tracePt t="179476" x="5929313" y="5922963"/>
          <p14:tracePt t="179493" x="5929313" y="5972175"/>
          <p14:tracePt t="179509" x="5929313" y="6029325"/>
          <p14:tracePt t="179525" x="5929313" y="6065838"/>
          <p14:tracePt t="179542" x="5943600" y="6115050"/>
          <p14:tracePt t="179559" x="5957888" y="6151563"/>
          <p14:tracePt t="179576" x="5986463" y="6186488"/>
          <p14:tracePt t="179592" x="6000750" y="6200775"/>
          <p14:tracePt t="179610" x="6015038" y="6215063"/>
          <p14:tracePt t="179626" x="6029325" y="6229350"/>
          <p14:tracePt t="179642" x="6051550" y="6243638"/>
          <p14:tracePt t="179660" x="6065838" y="6251575"/>
          <p14:tracePt t="179675" x="6129338" y="6251575"/>
          <p14:tracePt t="179692" x="6180138" y="6251575"/>
          <p14:tracePt t="179709" x="6237288" y="6251575"/>
          <p14:tracePt t="179725" x="6294438" y="6251575"/>
          <p14:tracePt t="179742" x="6357938" y="6251575"/>
          <p14:tracePt t="179758" x="6372225" y="6251575"/>
          <p14:tracePt t="179803" x="6380163" y="6251575"/>
          <p14:tracePt t="179819" x="6400800" y="6251575"/>
          <p14:tracePt t="179827" x="6408738" y="6251575"/>
          <p14:tracePt t="179829" x="6437313" y="6251575"/>
          <p14:tracePt t="179842" x="6494463" y="6251575"/>
          <p14:tracePt t="179858" x="6529388" y="6251575"/>
          <p14:tracePt t="179876" x="6543675" y="6251575"/>
          <p14:tracePt t="179892" x="6565900" y="6251575"/>
          <p14:tracePt t="179908" x="6586538" y="6237288"/>
          <p14:tracePt t="179925" x="6594475" y="6229350"/>
          <p14:tracePt t="179942" x="6608763" y="6215063"/>
          <p14:tracePt t="179958" x="6623050" y="6194425"/>
          <p14:tracePt t="179975" x="6623050" y="6165850"/>
          <p14:tracePt t="179991" x="6623050" y="6143625"/>
          <p14:tracePt t="180008" x="6623050" y="6086475"/>
          <p14:tracePt t="180025" x="6623050" y="6029325"/>
          <p14:tracePt t="180041" x="6637338" y="5972175"/>
          <p14:tracePt t="180041" x="6643688" y="5957888"/>
          <p14:tracePt t="180059" x="6651625" y="5937250"/>
          <p14:tracePt t="180075" x="6651625" y="5865813"/>
          <p14:tracePt t="180092" x="6651625" y="5822950"/>
          <p14:tracePt t="180108" x="6651625" y="5780088"/>
          <p14:tracePt t="180125" x="6643688" y="5737225"/>
          <p14:tracePt t="180143" x="6637338" y="5680075"/>
          <p14:tracePt t="180158" x="6615113" y="5643563"/>
          <p14:tracePt t="180175" x="6594475" y="5600700"/>
          <p14:tracePt t="180191" x="6586538" y="5565775"/>
          <p14:tracePt t="180209" x="6551613" y="5537200"/>
          <p14:tracePt t="180225" x="6523038" y="5508625"/>
          <p14:tracePt t="180242" x="6508750" y="5500688"/>
          <p14:tracePt t="180258" x="6465888" y="5500688"/>
          <p14:tracePt t="180275" x="6443663" y="5500688"/>
          <p14:tracePt t="180291" x="6400800" y="5500688"/>
          <p14:tracePt t="180308" x="6372225" y="5486400"/>
          <p14:tracePt t="180325" x="6343650" y="5486400"/>
          <p14:tracePt t="180341" x="6323013" y="5486400"/>
          <p14:tracePt t="180358" x="6315075" y="5486400"/>
          <p14:tracePt t="180375" x="6294438" y="5486400"/>
          <p14:tracePt t="180392" x="6272213" y="5486400"/>
          <p14:tracePt t="180407" x="6251575" y="5486400"/>
          <p14:tracePt t="180424" x="6229350" y="5486400"/>
          <p14:tracePt t="180441" x="6194425" y="5486400"/>
          <p14:tracePt t="180458" x="6165850" y="5486400"/>
          <p14:tracePt t="180474" x="6151563" y="5494338"/>
          <p14:tracePt t="180491" x="6137275" y="5494338"/>
          <p14:tracePt t="180547" x="6115050" y="5500688"/>
          <p14:tracePt t="180579" x="6100763" y="5508625"/>
          <p14:tracePt t="180587" x="6080125" y="5537200"/>
          <p14:tracePt t="180619" x="6072188" y="5565775"/>
          <p14:tracePt t="180627" x="6065838" y="5572125"/>
          <p14:tracePt t="180635" x="6057900" y="5586413"/>
          <p14:tracePt t="180643" x="6057900" y="5594350"/>
          <p14:tracePt t="180658" x="6057900" y="5614988"/>
          <p14:tracePt t="180674" x="6037263" y="5651500"/>
          <p14:tracePt t="180692" x="6037263" y="5665788"/>
          <p14:tracePt t="180707" x="6037263" y="5686425"/>
          <p14:tracePt t="180725" x="6037263" y="5715000"/>
          <p14:tracePt t="180740" x="6037263" y="5729288"/>
          <p14:tracePt t="180758" x="6037263" y="5765800"/>
          <p14:tracePt t="180774" x="6037263" y="5794375"/>
          <p14:tracePt t="180791" x="6037263" y="5808663"/>
          <p14:tracePt t="180808" x="6037263" y="5837238"/>
          <p14:tracePt t="180824" x="6037263" y="5843588"/>
          <p14:tracePt t="180840" x="6037263" y="5851525"/>
          <p14:tracePt t="180857" x="6037263" y="5865813"/>
          <p14:tracePt t="180874" x="6051550" y="5880100"/>
          <p14:tracePt t="180891" x="6072188" y="5900738"/>
          <p14:tracePt t="180908" x="6100763" y="5915025"/>
          <p14:tracePt t="180924" x="6108700" y="5922963"/>
          <p14:tracePt t="180940" x="6122988" y="5929313"/>
          <p14:tracePt t="180957" x="6151563" y="5943600"/>
          <p14:tracePt t="180973" x="6172200" y="5957888"/>
          <p14:tracePt t="180990" x="6186488" y="5965825"/>
          <p14:tracePt t="181007" x="6194425" y="5972175"/>
          <p14:tracePt t="181024" x="6200775" y="5972175"/>
          <p14:tracePt t="181040" x="6215063" y="5972175"/>
          <p14:tracePt t="181057" x="6229350" y="5980113"/>
          <p14:tracePt t="181073" x="6237288" y="5980113"/>
          <p14:tracePt t="181073" x="6257925" y="5980113"/>
          <p14:tracePt t="181091" x="6272213" y="5986463"/>
          <p14:tracePt t="181107" x="6294438" y="5994400"/>
          <p14:tracePt t="181123" x="6315075" y="6000750"/>
          <p14:tracePt t="181140" x="6329363" y="6008688"/>
          <p14:tracePt t="181195" x="6337300" y="6008688"/>
          <p14:tracePt t="181211" x="6343650" y="6008688"/>
          <p14:tracePt t="181227" x="6351588" y="6008688"/>
          <p14:tracePt t="181235" x="6357938" y="6008688"/>
          <p14:tracePt t="181240" x="6372225" y="6008688"/>
          <p14:tracePt t="181257" x="6380163" y="6008688"/>
          <p14:tracePt t="181273" x="6400800" y="6008688"/>
          <p14:tracePt t="181291" x="6429375" y="5994400"/>
          <p14:tracePt t="181291" x="6451600" y="5980113"/>
          <p14:tracePt t="181307" x="6465888" y="5980113"/>
          <p14:tracePt t="181323" x="6472238" y="5972175"/>
          <p14:tracePt t="181340" x="6494463" y="5951538"/>
          <p14:tracePt t="181356" x="6500813" y="5943600"/>
          <p14:tracePt t="181373" x="6508750" y="5937250"/>
          <p14:tracePt t="181390" x="6543675" y="5908675"/>
          <p14:tracePt t="181443" x="6551613" y="5900738"/>
          <p14:tracePt t="181459" x="6557963" y="5880100"/>
          <p14:tracePt t="181467" x="6565900" y="5872163"/>
          <p14:tracePt t="181475" x="6565900" y="5865813"/>
          <p14:tracePt t="181483" x="6580188" y="5851525"/>
          <p14:tracePt t="181491" x="6594475" y="5829300"/>
          <p14:tracePt t="181506" x="6600825" y="5800725"/>
          <p14:tracePt t="181547" x="6600825" y="5794375"/>
          <p14:tracePt t="181555" x="6600825" y="5765800"/>
          <p14:tracePt t="181572" x="6600825" y="5757863"/>
          <p14:tracePt t="181574" x="6600825" y="5751513"/>
          <p14:tracePt t="181589" x="6600825" y="5729288"/>
          <p14:tracePt t="181606" x="6600825" y="5722938"/>
          <p14:tracePt t="181622" x="6600825" y="5715000"/>
          <p14:tracePt t="181639" x="6594475" y="5700713"/>
          <p14:tracePt t="181699" x="6586538" y="5700713"/>
          <p14:tracePt t="181708" x="6557963" y="5680075"/>
          <p14:tracePt t="181715" x="6543675" y="5680075"/>
          <p14:tracePt t="181722" x="6508750" y="5665788"/>
          <p14:tracePt t="181739" x="6494463" y="5665788"/>
          <p14:tracePt t="181756" x="6480175" y="5657850"/>
          <p14:tracePt t="181772" x="6465888" y="5657850"/>
          <p14:tracePt t="181819" x="6457950" y="5657850"/>
          <p14:tracePt t="181827" x="6443663" y="5657850"/>
          <p14:tracePt t="181832" x="6423025" y="5637213"/>
          <p14:tracePt t="181875" x="6415088" y="5637213"/>
          <p14:tracePt t="181891" x="6400800" y="5637213"/>
          <p14:tracePt t="181898" x="6394450" y="5637213"/>
          <p14:tracePt t="181939" x="6386513" y="5637213"/>
          <p14:tracePt t="181955" x="6380163" y="5637213"/>
          <p14:tracePt t="181963" x="6365875" y="5637213"/>
          <p14:tracePt t="181972" x="6357938" y="5637213"/>
          <p14:tracePt t="181979" x="6343650" y="5637213"/>
          <p14:tracePt t="181989" x="6315075" y="5637213"/>
          <p14:tracePt t="182005" x="6308725" y="5643563"/>
          <p14:tracePt t="182022" x="6300788" y="5643563"/>
          <p14:tracePt t="182038" x="6280150" y="5651500"/>
          <p14:tracePt t="182056" x="6265863" y="5651500"/>
          <p14:tracePt t="182071" x="6251575" y="5672138"/>
          <p14:tracePt t="182088" x="6243638" y="5672138"/>
          <p14:tracePt t="182105" x="6237288" y="5672138"/>
          <p14:tracePt t="182122" x="6208713" y="5680075"/>
          <p14:tracePt t="182138" x="6194425" y="5680075"/>
          <p14:tracePt t="182156" x="6172200" y="5694363"/>
          <p14:tracePt t="182173" x="6151563" y="5700713"/>
          <p14:tracePt t="182188" x="6137275" y="5715000"/>
          <p14:tracePt t="182235" x="6129338" y="5722938"/>
          <p14:tracePt t="182243" x="6122988" y="5729288"/>
          <p14:tracePt t="182243" x="6115050" y="5737225"/>
          <p14:tracePt t="182283" x="6108700" y="5751513"/>
          <p14:tracePt t="182312" x="6108700" y="5757863"/>
          <p14:tracePt t="182323" x="6108700" y="5780088"/>
          <p14:tracePt t="182323" x="6100763" y="5786438"/>
          <p14:tracePt t="182363" x="6100763" y="5794375"/>
          <p14:tracePt t="182371" x="6100763" y="5800725"/>
          <p14:tracePt t="182388" x="6094413" y="5808663"/>
          <p14:tracePt t="182389" x="6086475" y="5815013"/>
          <p14:tracePt t="182404" x="6086475" y="5822950"/>
          <p14:tracePt t="182421" x="6086475" y="5829300"/>
          <p14:tracePt t="182438" x="6086475" y="5851525"/>
          <p14:tracePt t="182455" x="6086475" y="5865813"/>
          <p14:tracePt t="182472" x="6086475" y="5886450"/>
          <p14:tracePt t="182488" x="6086475" y="5915025"/>
          <p14:tracePt t="182506" x="6086475" y="5937250"/>
          <p14:tracePt t="182521" x="6086475" y="5943600"/>
          <p14:tracePt t="182539" x="6086475" y="5972175"/>
          <p14:tracePt t="182554" x="6094413" y="5980113"/>
          <p14:tracePt t="182619" x="6100763" y="5986463"/>
          <p14:tracePt t="182627" x="6108700" y="5986463"/>
          <p14:tracePt t="182643" x="6115050" y="5986463"/>
          <p14:tracePt t="182649" x="6122988" y="5994400"/>
          <p14:tracePt t="182654" x="6137275" y="6008688"/>
          <p14:tracePt t="182671" x="6165850" y="6029325"/>
          <p14:tracePt t="182688" x="6172200" y="6029325"/>
          <p14:tracePt t="182705" x="6180138" y="6037263"/>
          <p14:tracePt t="182721" x="6194425" y="6037263"/>
          <p14:tracePt t="182739" x="6208713" y="6051550"/>
          <p14:tracePt t="182779" x="6223000" y="6051550"/>
          <p14:tracePt t="182787" x="6229350" y="6051550"/>
          <p14:tracePt t="182805" x="6251575" y="6057900"/>
          <p14:tracePt t="182831" x="6265863" y="6057900"/>
          <p14:tracePt t="182843" x="6272213" y="6057900"/>
          <p14:tracePt t="182854" x="6280150" y="6065838"/>
          <p14:tracePt t="182883" x="6286500" y="6065838"/>
          <p14:tracePt t="182915" x="6300788" y="6065838"/>
          <p14:tracePt t="182923" x="6308725" y="6065838"/>
          <p14:tracePt t="182924" x="6315075" y="6065838"/>
          <p14:tracePt t="182939" x="6343650" y="6065838"/>
          <p14:tracePt t="182939" x="6351588" y="6072188"/>
          <p14:tracePt t="182972" x="6357938" y="6072188"/>
          <p14:tracePt t="182972" x="6380163" y="6072188"/>
          <p14:tracePt t="182988" x="6394450" y="6072188"/>
          <p14:tracePt t="183004" x="6429375" y="6072188"/>
          <p14:tracePt t="183022" x="6465888" y="6072188"/>
          <p14:tracePt t="183038" x="6500813" y="6072188"/>
          <p14:tracePt t="183055" x="6523038" y="6072188"/>
          <p14:tracePt t="183071" x="6537325" y="6072188"/>
          <p14:tracePt t="183115" x="6543675" y="6072188"/>
          <p14:tracePt t="183147" x="6551613" y="6072188"/>
          <p14:tracePt t="183155" x="6557963" y="6072188"/>
          <p14:tracePt t="183169" x="6572250" y="6057900"/>
          <p14:tracePt t="183187" x="6586538" y="6029325"/>
          <p14:tracePt t="183187" x="6586538" y="6008688"/>
          <p14:tracePt t="183204" x="6594475" y="5994400"/>
          <p14:tracePt t="183221" x="6594475" y="5972175"/>
          <p14:tracePt t="183237" x="6594475" y="5957888"/>
          <p14:tracePt t="183254" x="6594475" y="5937250"/>
          <p14:tracePt t="183270" x="6594475" y="5908675"/>
          <p14:tracePt t="183287" x="6594475" y="5880100"/>
          <p14:tracePt t="183303" x="6594475" y="5857875"/>
          <p14:tracePt t="183320" x="6594475" y="5851525"/>
          <p14:tracePt t="183337" x="6594475" y="5843588"/>
          <p14:tracePt t="183353" x="6594475" y="5829300"/>
          <p14:tracePt t="183370" x="6580188" y="5808663"/>
          <p14:tracePt t="183387" x="6572250" y="5780088"/>
          <p14:tracePt t="183435" x="6565900" y="5765800"/>
          <p14:tracePt t="183451" x="6557963" y="5757863"/>
          <p14:tracePt t="183466" x="6551613" y="5751513"/>
          <p14:tracePt t="183475" x="6543675" y="5743575"/>
          <p14:tracePt t="183532" x="6523038" y="5729288"/>
          <p14:tracePt t="183562" x="6515100" y="5729288"/>
          <p14:tracePt t="183604" x="6500813" y="5729288"/>
          <p14:tracePt t="183619" x="6486525" y="5729288"/>
          <p14:tracePt t="183635" x="6480175" y="5729288"/>
          <p14:tracePt t="183645" x="6472238" y="5729288"/>
          <p14:tracePt t="183653" x="6465888" y="5729288"/>
          <p14:tracePt t="183670" x="6443663" y="5722938"/>
          <p14:tracePt t="183686" x="6437313" y="5722938"/>
          <p14:tracePt t="183723" x="6429375" y="5722938"/>
          <p14:tracePt t="183739" x="6423025" y="5722938"/>
          <p14:tracePt t="183947" x="6415088" y="5715000"/>
          <p14:tracePt t="184157" x="6408738" y="5715000"/>
          <p14:tracePt t="184211" x="6400800" y="5715000"/>
          <p14:tracePt t="184283" x="6394450" y="5715000"/>
          <p14:tracePt t="186602" x="6372225" y="5715000"/>
          <p14:tracePt t="186611" x="6300788" y="5672138"/>
          <p14:tracePt t="186619" x="6265863" y="5657850"/>
          <p14:tracePt t="186626" x="6215063" y="5629275"/>
          <p14:tracePt t="186632" x="6065838" y="5565775"/>
          <p14:tracePt t="186649" x="5965825" y="5522913"/>
          <p14:tracePt t="186665" x="5851525" y="5486400"/>
          <p14:tracePt t="186682" x="5686425" y="5437188"/>
          <p14:tracePt t="186699" x="5522913" y="5386388"/>
          <p14:tracePt t="186715" x="5322888" y="5337175"/>
          <p14:tracePt t="186732" x="5094288" y="5265738"/>
          <p14:tracePt t="186748" x="4965700" y="5229225"/>
          <p14:tracePt t="186765" x="4886325" y="5186363"/>
          <p14:tracePt t="186782" x="4837113" y="5157788"/>
          <p14:tracePt t="186799" x="4814888" y="5143500"/>
          <p14:tracePt t="186816" x="4808538" y="5143500"/>
          <p14:tracePt t="186832" x="4765675" y="5137150"/>
          <p14:tracePt t="186849" x="4651375" y="5108575"/>
          <p14:tracePt t="186865" x="4457700" y="5022850"/>
          <p14:tracePt t="186882" x="4294188" y="4972050"/>
          <p14:tracePt t="186898" x="4100513" y="4900613"/>
          <p14:tracePt t="186915" x="3986213" y="4851400"/>
          <p14:tracePt t="186932" x="3886200" y="4808538"/>
          <p14:tracePt t="186948" x="3829050" y="4800600"/>
          <p14:tracePt t="186965" x="3808413" y="4794250"/>
          <p14:tracePt t="186981" x="3771900" y="4779963"/>
          <p14:tracePt t="186998" x="3729038" y="4765675"/>
          <p14:tracePt t="187015" x="3686175" y="4743450"/>
          <p14:tracePt t="187032" x="3629025" y="4708525"/>
          <p14:tracePt t="187048" x="3586163" y="4657725"/>
          <p14:tracePt t="187066" x="3543300" y="4622800"/>
          <p14:tracePt t="187082" x="3508375" y="4565650"/>
          <p14:tracePt t="187098" x="3471863" y="4529138"/>
          <p14:tracePt t="187098" x="3451225" y="4522788"/>
          <p14:tracePt t="187115" x="3414713" y="4479925"/>
          <p14:tracePt t="187131" x="3379788" y="4422775"/>
          <p14:tracePt t="187148" x="3343275" y="4386263"/>
          <p14:tracePt t="187165" x="3294063" y="4337050"/>
          <p14:tracePt t="187181" x="3243263" y="4265613"/>
          <p14:tracePt t="187198" x="3200400" y="4179888"/>
          <p14:tracePt t="187215" x="3157538" y="4122738"/>
          <p14:tracePt t="187231" x="3151188" y="4086225"/>
          <p14:tracePt t="187248" x="3143250" y="4057650"/>
          <p14:tracePt t="187264" x="3128963" y="4029075"/>
          <p14:tracePt t="187379" x="3128963" y="4022725"/>
          <p14:tracePt t="187387" x="3157538" y="4022725"/>
          <p14:tracePt t="187398" x="3200400" y="4022725"/>
          <p14:tracePt t="187399" x="3243263" y="4022725"/>
          <p14:tracePt t="187414" x="3336925" y="4037013"/>
          <p14:tracePt t="187431" x="3414713" y="4043363"/>
          <p14:tracePt t="187448" x="3522663" y="4057650"/>
          <p14:tracePt t="187464" x="3600450" y="4065588"/>
          <p14:tracePt t="187481" x="3657600" y="4065588"/>
          <p14:tracePt t="187497" x="3700463" y="4065588"/>
          <p14:tracePt t="187515" x="3743325" y="4065588"/>
          <p14:tracePt t="187531" x="3808413" y="4065588"/>
          <p14:tracePt t="187548" x="3851275" y="4065588"/>
          <p14:tracePt t="187564" x="3886200" y="4065588"/>
          <p14:tracePt t="187581" x="3914775" y="4065588"/>
          <p14:tracePt t="187597" x="3951288" y="4065588"/>
          <p14:tracePt t="187614" x="3971925" y="4065588"/>
          <p14:tracePt t="187631" x="3994150" y="4065588"/>
          <p14:tracePt t="187647" x="4029075" y="4065588"/>
          <p14:tracePt t="187665" x="4043363" y="4065588"/>
          <p14:tracePt t="187680" x="4065588" y="4065588"/>
          <p14:tracePt t="187697" x="4079875" y="4065588"/>
          <p14:tracePt t="187714" x="4086225" y="4065588"/>
          <p14:tracePt t="187730" x="4100513" y="4065588"/>
          <p14:tracePt t="187843" x="4108450" y="4065588"/>
          <p14:tracePt t="187931" x="4114800" y="4057650"/>
          <p14:tracePt t="188387" x="4122738" y="4057650"/>
          <p14:tracePt t="188979" x="4151313" y="4051300"/>
          <p14:tracePt t="188987" x="4165600" y="4043363"/>
          <p14:tracePt t="188994" x="4186238" y="4043363"/>
          <p14:tracePt t="188996" x="4200525" y="4043363"/>
          <p14:tracePt t="189012" x="4222750" y="4037013"/>
          <p14:tracePt t="189029" x="4265613" y="4014788"/>
          <p14:tracePt t="189045" x="4294188" y="4008438"/>
          <p14:tracePt t="189062" x="4314825" y="4008438"/>
          <p14:tracePt t="189078" x="4351338" y="4000500"/>
          <p14:tracePt t="189095" x="4408488" y="3971925"/>
          <p14:tracePt t="189113" x="4443413" y="3965575"/>
          <p14:tracePt t="189129" x="4457700" y="3965575"/>
          <p14:tracePt t="189146" x="4479925" y="3951288"/>
          <p14:tracePt t="189162" x="4508500" y="3943350"/>
          <p14:tracePt t="189178" x="4586288" y="3914775"/>
          <p14:tracePt t="189195" x="4637088" y="3908425"/>
          <p14:tracePt t="189211" x="4729163" y="3879850"/>
          <p14:tracePt t="189228" x="4794250" y="3865563"/>
          <p14:tracePt t="189245" x="4879975" y="3843338"/>
          <p14:tracePt t="189262" x="4951413" y="3822700"/>
          <p14:tracePt t="189278" x="5037138" y="3822700"/>
          <p14:tracePt t="189295" x="5129213" y="3822700"/>
          <p14:tracePt t="189313" x="5237163" y="3822700"/>
          <p14:tracePt t="189329" x="5300663" y="3822700"/>
          <p14:tracePt t="189346" x="5343525" y="3814763"/>
          <p14:tracePt t="189362" x="5380038" y="3808413"/>
          <p14:tracePt t="189379" x="5522913" y="3771900"/>
          <p14:tracePt t="189395" x="5665788" y="3751263"/>
          <p14:tracePt t="189411" x="5757863" y="3736975"/>
          <p14:tracePt t="189428" x="5808663" y="3722688"/>
          <p14:tracePt t="189445" x="5851525" y="3714750"/>
          <p14:tracePt t="189461" x="5894388" y="3694113"/>
          <p14:tracePt t="189478" x="5951538" y="3679825"/>
          <p14:tracePt t="189494" x="6008688" y="3665538"/>
          <p14:tracePt t="189511" x="6072188" y="3643313"/>
          <p14:tracePt t="189528" x="6172200" y="3614738"/>
          <p14:tracePt t="189544" x="6300788" y="3594100"/>
          <p14:tracePt t="189562" x="6443663" y="3551238"/>
          <p14:tracePt t="189578" x="6551613" y="3522663"/>
          <p14:tracePt t="189597" x="6586538" y="3508375"/>
          <p14:tracePt t="189611" x="6615113" y="3508375"/>
          <p14:tracePt t="189628" x="6629400" y="3494088"/>
          <p14:tracePt t="189644" x="6651625" y="3494088"/>
          <p14:tracePt t="189662" x="6686550" y="3494088"/>
          <p14:tracePt t="189678" x="6700838" y="3494088"/>
          <p14:tracePt t="189695" x="6708775" y="3494088"/>
          <p14:tracePt t="189755" x="6723063" y="3486150"/>
          <p14:tracePt t="189763" x="6743700" y="3486150"/>
          <p14:tracePt t="189771" x="6765925" y="3486150"/>
          <p14:tracePt t="189778" x="6815138" y="3457575"/>
          <p14:tracePt t="189794" x="6923088" y="3443288"/>
          <p14:tracePt t="189812" x="6965950" y="3422650"/>
          <p14:tracePt t="189827" x="6980238" y="3414713"/>
          <p14:tracePt t="189844" x="7008813" y="3408363"/>
          <p14:tracePt t="189860" x="7051675" y="3408363"/>
          <p14:tracePt t="189878" x="7115175" y="3408363"/>
          <p14:tracePt t="189895" x="7158038" y="3408363"/>
          <p14:tracePt t="189910" x="7172325" y="3408363"/>
          <p14:tracePt t="189947" x="7180263" y="3408363"/>
          <p14:tracePt t="189963" x="7194550" y="3408363"/>
          <p14:tracePt t="189977" x="7208838" y="3414713"/>
          <p14:tracePt t="189978" x="7215188" y="3414713"/>
          <p14:tracePt t="189996" x="7223125" y="3422650"/>
          <p14:tracePt t="190034" x="7229475" y="3422650"/>
          <p14:tracePt t="190044" x="7237413" y="3422650"/>
          <p14:tracePt t="190060" x="7258050" y="3422650"/>
          <p14:tracePt t="190067" x="7300913" y="3414713"/>
          <p14:tracePt t="190077" x="7358063" y="3400425"/>
          <p14:tracePt t="190093" x="7394575" y="3400425"/>
          <p14:tracePt t="190111" x="7400925" y="3394075"/>
          <p14:tracePt t="191011" x="7394575" y="3408363"/>
          <p14:tracePt t="191019" x="7372350" y="3465513"/>
          <p14:tracePt t="191027" x="7323138" y="3543300"/>
          <p14:tracePt t="191030" x="7215188" y="3679825"/>
          <p14:tracePt t="191044" x="7158038" y="3794125"/>
          <p14:tracePt t="191060" x="7129463" y="3894138"/>
          <p14:tracePt t="191077" x="7065963" y="4029075"/>
          <p14:tracePt t="191093" x="7015163" y="4194175"/>
          <p14:tracePt t="191110" x="6965950" y="4343400"/>
          <p14:tracePt t="191125" x="6908800" y="4479925"/>
          <p14:tracePt t="191142" x="6786563" y="4614863"/>
          <p14:tracePt t="191159" x="6751638" y="4665663"/>
          <p14:tracePt t="191175" x="6715125" y="4700588"/>
          <p14:tracePt t="191193" x="6680200" y="4714875"/>
          <p14:tracePt t="191209" x="6643688" y="4743450"/>
          <p14:tracePt t="191226" x="6565900" y="4786313"/>
          <p14:tracePt t="191242" x="6500813" y="4829175"/>
          <p14:tracePt t="191260" x="6494463" y="4837113"/>
          <p14:tracePt t="191276" x="6472238" y="4851400"/>
          <p14:tracePt t="191292" x="6465888" y="4879975"/>
          <p14:tracePt t="191309" x="6465888" y="4986338"/>
          <p14:tracePt t="191325" x="6480175" y="5108575"/>
          <p14:tracePt t="191342" x="6543675" y="5280025"/>
          <p14:tracePt t="191359" x="6600825" y="5394325"/>
          <p14:tracePt t="191376" x="6651625" y="5494338"/>
          <p14:tracePt t="191392" x="6680200" y="5565775"/>
          <p14:tracePt t="191409" x="6700838" y="5643563"/>
          <p14:tracePt t="191426" x="6708775" y="5708650"/>
          <p14:tracePt t="191442" x="6723063" y="5786438"/>
          <p14:tracePt t="191458" x="6723063" y="5837238"/>
          <p14:tracePt t="191475" x="6723063" y="5865813"/>
          <p14:tracePt t="191491" x="6723063" y="5872163"/>
          <p14:tracePt t="191508" x="6715125" y="5886450"/>
          <p14:tracePt t="191525" x="6672263" y="5894388"/>
          <p14:tracePt t="191541" x="6572250" y="5894388"/>
          <p14:tracePt t="191559" x="6443663" y="5894388"/>
          <p14:tracePt t="191575" x="6315075" y="5851525"/>
          <p14:tracePt t="191592" x="6143625" y="5737225"/>
          <p14:tracePt t="191608" x="5922963" y="5608638"/>
          <p14:tracePt t="191625" x="5686425" y="5486400"/>
          <p14:tracePt t="191642" x="5500688" y="5365750"/>
          <p14:tracePt t="191658" x="5365750" y="5280025"/>
          <p14:tracePt t="191676" x="5314950" y="5243513"/>
          <p14:tracePt t="191692" x="5280025" y="5222875"/>
          <p14:tracePt t="191709" x="5222875" y="5200650"/>
          <p14:tracePt t="191725" x="5194300" y="5180013"/>
          <p14:tracePt t="191742" x="5172075" y="5165725"/>
          <p14:tracePt t="191758" x="5157788" y="5151438"/>
          <p14:tracePt t="191774" x="5151438" y="5129213"/>
          <p14:tracePt t="191791" x="5151438" y="5086350"/>
          <p14:tracePt t="191808" x="5143500" y="5043488"/>
          <p14:tracePt t="191825" x="5143500" y="4965700"/>
          <p14:tracePt t="191841" x="5208588" y="4837113"/>
          <p14:tracePt t="191858" x="5351463" y="4679950"/>
          <p14:tracePt t="191874" x="5572125" y="4465638"/>
          <p14:tracePt t="191892" x="5672138" y="4422775"/>
          <p14:tracePt t="191908" x="5786438" y="4371975"/>
          <p14:tracePt t="191924" x="5886450" y="4329113"/>
          <p14:tracePt t="191942" x="6008688" y="4279900"/>
          <p14:tracePt t="191957" x="6065838" y="4265613"/>
          <p14:tracePt t="191975" x="6129338" y="4237038"/>
          <p14:tracePt t="191991" x="6208713" y="4214813"/>
          <p14:tracePt t="192008" x="6280150" y="4165600"/>
          <p14:tracePt t="192024" x="6351588" y="4122738"/>
          <p14:tracePt t="192041" x="6394450" y="4086225"/>
          <p14:tracePt t="192057" x="6408738" y="4014788"/>
          <p14:tracePt t="192074" x="6408738" y="3871913"/>
          <p14:tracePt t="192091" x="6408738" y="3751263"/>
          <p14:tracePt t="192108" x="6408738" y="3622675"/>
          <p14:tracePt t="192125" x="6408738" y="3500438"/>
          <p14:tracePt t="192142" x="6408738" y="3394075"/>
          <p14:tracePt t="192158" x="6423025" y="3300413"/>
          <p14:tracePt t="192175" x="6472238" y="3228975"/>
          <p14:tracePt t="192191" x="6523038" y="3186113"/>
          <p14:tracePt t="192207" x="6580188" y="3136900"/>
          <p14:tracePt t="192224" x="6657975" y="3100388"/>
          <p14:tracePt t="192240" x="6757988" y="3065463"/>
          <p14:tracePt t="192257" x="6880225" y="3057525"/>
          <p14:tracePt t="192274" x="7058025" y="3057525"/>
          <p14:tracePt t="192290" x="7286625" y="3071813"/>
          <p14:tracePt t="192308" x="7343775" y="3094038"/>
          <p14:tracePt t="192323" x="7351713" y="3094038"/>
          <p14:tracePt t="192370" x="7358063" y="3100388"/>
          <p14:tracePt t="192379" x="7358063" y="3143250"/>
          <p14:tracePt t="192387" x="7351713" y="3186113"/>
          <p14:tracePt t="192395" x="7323138" y="3251200"/>
          <p14:tracePt t="192408" x="7286625" y="3294063"/>
          <p14:tracePt t="192424" x="7251700" y="3328988"/>
          <p14:tracePt t="192441" x="7172325" y="3328988"/>
          <p14:tracePt t="192458" x="7072313" y="3328988"/>
          <p14:tracePt t="192473" x="7015163" y="3314700"/>
          <p14:tracePt t="192473" x="6986588" y="3308350"/>
          <p14:tracePt t="192491" x="6951663" y="3286125"/>
          <p14:tracePt t="192507" x="6943725" y="3265488"/>
          <p14:tracePt t="192524" x="6943725" y="3186113"/>
          <p14:tracePt t="192540" x="6943725" y="3108325"/>
          <p14:tracePt t="192557" x="6986588" y="3051175"/>
          <p14:tracePt t="192573" x="7151688" y="3014663"/>
          <p14:tracePt t="192590" x="7358063" y="3000375"/>
          <p14:tracePt t="192607" x="7466013" y="3000375"/>
          <p14:tracePt t="192651" x="7472363" y="3000375"/>
          <p14:tracePt t="192661" x="7472363" y="3022600"/>
          <p14:tracePt t="192661" x="7466013" y="3051175"/>
          <p14:tracePt t="192667" x="7423150" y="3071813"/>
          <p14:tracePt t="192676" x="7329488" y="3114675"/>
          <p14:tracePt t="192690" x="7023100" y="3222625"/>
          <p14:tracePt t="192707" x="6815138" y="3257550"/>
          <p14:tracePt t="192723" x="6686550" y="3257550"/>
          <p14:tracePt t="192740" x="6623050" y="3257550"/>
          <p14:tracePt t="192756" x="6623050" y="3251200"/>
          <p14:tracePt t="192773" x="6623050" y="3228975"/>
          <p14:tracePt t="192790" x="6623050" y="3208338"/>
          <p14:tracePt t="192807" x="6623050" y="3171825"/>
          <p14:tracePt t="192824" x="6623050" y="3165475"/>
          <p14:tracePt t="192840" x="6623050" y="3143250"/>
          <p14:tracePt t="192857" x="6629400" y="3136900"/>
          <p14:tracePt t="192873" x="6637338" y="3136900"/>
          <p14:tracePt t="192923" x="6651625" y="3143250"/>
          <p14:tracePt t="192931" x="6651625" y="3208338"/>
          <p14:tracePt t="192938" x="6651625" y="3243263"/>
          <p14:tracePt t="192947" x="6651625" y="3300413"/>
          <p14:tracePt t="192963" x="6651625" y="3343275"/>
          <p14:tracePt t="192973" x="6637338" y="3394075"/>
          <p14:tracePt t="192989" x="6629400" y="3394075"/>
          <p14:tracePt t="193059" x="6623050" y="3394075"/>
          <p14:tracePt t="193067" x="6623050" y="3343275"/>
          <p14:tracePt t="193076" x="6637338" y="3300413"/>
          <p14:tracePt t="193077" x="6651625" y="3286125"/>
          <p14:tracePt t="193090" x="6743700" y="3208338"/>
          <p14:tracePt t="193106" x="6943725" y="3171825"/>
          <p14:tracePt t="193123" x="7023100" y="3171825"/>
          <p14:tracePt t="193139" x="7029450" y="3171825"/>
          <p14:tracePt t="193174" x="7037388" y="3179763"/>
          <p14:tracePt t="193196" x="7037388" y="3214688"/>
          <p14:tracePt t="193197" x="7037388" y="3271838"/>
          <p14:tracePt t="193206" x="6958013" y="3343275"/>
          <p14:tracePt t="193222" x="6872288" y="3408363"/>
          <p14:tracePt t="193239" x="6729413" y="3451225"/>
          <p14:tracePt t="193256" x="6623050" y="3465513"/>
          <p14:tracePt t="193273" x="6586538" y="3465513"/>
          <p14:tracePt t="193331" x="6594475" y="3465513"/>
          <p14:tracePt t="193335" x="6637338" y="3436938"/>
          <p14:tracePt t="193356" x="6708775" y="3386138"/>
          <p14:tracePt t="193356" x="6772275" y="3365500"/>
          <p14:tracePt t="193373" x="6815138" y="3357563"/>
          <p14:tracePt t="193389" x="6837363" y="3357563"/>
          <p14:tracePt t="193443" x="6843713" y="3357563"/>
          <p14:tracePt t="193451" x="6837363" y="3408363"/>
          <p14:tracePt t="193459" x="6837363" y="3414713"/>
          <p14:tracePt t="193467" x="6823075" y="3429000"/>
          <p14:tracePt t="193475" x="6794500" y="3471863"/>
          <p14:tracePt t="193489" x="6772275" y="3486150"/>
          <p14:tracePt t="193579" x="6765925" y="3486150"/>
          <p14:tracePt t="193587" x="6780213" y="3471863"/>
          <p14:tracePt t="193593" x="6872288" y="3394075"/>
          <p14:tracePt t="193605" x="6951663" y="3365500"/>
          <p14:tracePt t="193622" x="7043738" y="3357563"/>
          <p14:tracePt t="193639" x="7094538" y="3357563"/>
          <p14:tracePt t="193683" x="7100888" y="3357563"/>
          <p14:tracePt t="193691" x="7100888" y="3400425"/>
          <p14:tracePt t="193699" x="7100888" y="3414713"/>
          <p14:tracePt t="193706" x="7086600" y="3508375"/>
          <p14:tracePt t="193721" x="7051675" y="3565525"/>
          <p14:tracePt t="193738" x="6951663" y="3665538"/>
          <p14:tracePt t="193755" x="6908800" y="3686175"/>
          <p14:tracePt t="193772" x="6800850" y="3708400"/>
          <p14:tracePt t="193789" x="6694488" y="3708400"/>
          <p14:tracePt t="193805" x="6629400" y="3708400"/>
          <p14:tracePt t="193822" x="6580188" y="3686175"/>
          <p14:tracePt t="193838" x="6543675" y="3651250"/>
          <p14:tracePt t="193856" x="6529388" y="3614738"/>
          <p14:tracePt t="193871" x="6529388" y="3571875"/>
          <p14:tracePt t="193888" x="6529388" y="3514725"/>
          <p14:tracePt t="193906" x="6551613" y="3457575"/>
          <p14:tracePt t="193922" x="6586538" y="3414713"/>
          <p14:tracePt t="193922" x="6608763" y="3394075"/>
          <p14:tracePt t="193939" x="6623050" y="3386138"/>
          <p14:tracePt t="193955" x="6686550" y="3357563"/>
          <p14:tracePt t="193972" x="6751638" y="3351213"/>
          <p14:tracePt t="193988" x="6808788" y="3351213"/>
          <p14:tracePt t="194005" x="6858000" y="3365500"/>
          <p14:tracePt t="194021" x="6886575" y="3371850"/>
          <p14:tracePt t="194038" x="6894513" y="3386138"/>
          <p14:tracePt t="194055" x="6908800" y="3400425"/>
          <p14:tracePt t="194071" x="6937375" y="3457575"/>
          <p14:tracePt t="194088" x="6943725" y="3500438"/>
          <p14:tracePt t="194104" x="6943725" y="3529013"/>
          <p14:tracePt t="194121" x="6943725" y="3557588"/>
          <p14:tracePt t="194138" x="6915150" y="3579813"/>
          <p14:tracePt t="194138" x="6880225" y="3579813"/>
          <p14:tracePt t="194156" x="6837363" y="3579813"/>
          <p14:tracePt t="194171" x="6800850" y="3579813"/>
          <p14:tracePt t="194188" x="6786563" y="3579813"/>
          <p14:tracePt t="194204" x="6743700" y="3571875"/>
          <p14:tracePt t="194221" x="6723063" y="3536950"/>
          <p14:tracePt t="194238" x="6700838" y="3500438"/>
          <p14:tracePt t="194254" x="6700838" y="3457575"/>
          <p14:tracePt t="194271" x="6715125" y="3379788"/>
          <p14:tracePt t="194287" x="6808788" y="3300413"/>
          <p14:tracePt t="194305" x="6929438" y="3228975"/>
          <p14:tracePt t="194321" x="7008813" y="3194050"/>
          <p14:tracePt t="194338" x="7043738" y="3194050"/>
          <p14:tracePt t="194354" x="7051675" y="3186113"/>
          <p14:tracePt t="194403" x="7072313" y="3186113"/>
          <p14:tracePt t="194406" x="7086600" y="3186113"/>
          <p14:tracePt t="194412" x="7094538" y="3200400"/>
          <p14:tracePt t="194421" x="7094538" y="3251200"/>
          <p14:tracePt t="194437" x="7094538" y="3308350"/>
          <p14:tracePt t="194455" x="7094538" y="3386138"/>
          <p14:tracePt t="194470" x="7015163" y="3436938"/>
          <p14:tracePt t="194487" x="6958013" y="3457575"/>
          <p14:tracePt t="194504" x="6880225" y="3465513"/>
          <p14:tracePt t="194520" x="6837363" y="3465513"/>
          <p14:tracePt t="194537" x="6829425" y="3465513"/>
          <p14:tracePt t="194554" x="6786563" y="3457575"/>
          <p14:tracePt t="194571" x="6765925" y="3429000"/>
          <p14:tracePt t="194587" x="6729413" y="3394075"/>
          <p14:tracePt t="194604" x="6700838" y="3351213"/>
          <p14:tracePt t="194621" x="6694488" y="3308350"/>
          <p14:tracePt t="194637" x="6694488" y="3265488"/>
          <p14:tracePt t="194654" x="6694488" y="3214688"/>
          <p14:tracePt t="194672" x="6694488" y="3136900"/>
          <p14:tracePt t="194687" x="6700838" y="3065463"/>
          <p14:tracePt t="194703" x="6708775" y="3028950"/>
          <p14:tracePt t="194720" x="6723063" y="3008313"/>
          <p14:tracePt t="194737" x="6729413" y="3000375"/>
          <p14:tracePt t="194795" x="6737350" y="2994025"/>
          <p14:tracePt t="194803" x="6743700" y="2986088"/>
          <p14:tracePt t="194811" x="6751638" y="2986088"/>
          <p14:tracePt t="194811" x="6786563" y="2986088"/>
          <p14:tracePt t="194827" x="6837363" y="2986088"/>
          <p14:tracePt t="194835" x="6886575" y="2986088"/>
          <p14:tracePt t="194843" x="7000875" y="3014663"/>
          <p14:tracePt t="194854" x="7100888" y="3057525"/>
          <p14:tracePt t="194871" x="7151688" y="3071813"/>
          <p14:tracePt t="194887" x="7158038" y="3079750"/>
          <p14:tracePt t="194939" x="7158038" y="3086100"/>
          <p14:tracePt t="194947" x="7158038" y="3143250"/>
          <p14:tracePt t="194963" x="7158038" y="3151188"/>
          <p14:tracePt t="194970" x="7158038" y="3194050"/>
          <p14:tracePt t="194987" x="7151688" y="3243263"/>
          <p14:tracePt t="195003" x="7094538" y="3300413"/>
          <p14:tracePt t="195020" x="7043738" y="3351213"/>
          <p14:tracePt t="195036" x="7000875" y="3386138"/>
          <p14:tracePt t="195054" x="6965950" y="3414713"/>
          <p14:tracePt t="195070" x="6923088" y="3436938"/>
          <p14:tracePt t="195086" x="6894513" y="3457575"/>
          <p14:tracePt t="195104" x="6858000" y="3471863"/>
          <p14:tracePt t="195120" x="6837363" y="3479800"/>
          <p14:tracePt t="195136" x="6808788" y="3479800"/>
          <p14:tracePt t="195154" x="6800850" y="3494088"/>
          <p14:tracePt t="195170" x="6794500" y="3500438"/>
          <p14:tracePt t="195211" x="6765925" y="3508375"/>
          <p14:tracePt t="195227" x="6743700" y="3508375"/>
          <p14:tracePt t="195228" x="6737350" y="3514725"/>
          <p14:tracePt t="195237" x="6723063" y="3514725"/>
          <p14:tracePt t="195253" x="6708775" y="3522663"/>
          <p14:tracePt t="195323" x="6686550" y="3522663"/>
          <p14:tracePt t="195331" x="6680200" y="3522663"/>
          <p14:tracePt t="195331" x="6672263" y="3522663"/>
          <p14:tracePt t="195347" x="6651625" y="3508375"/>
          <p14:tracePt t="195355" x="6643688" y="3500438"/>
          <p14:tracePt t="195387" x="6637338" y="3494088"/>
          <p14:tracePt t="195395" x="6615113" y="3465513"/>
          <p14:tracePt t="195403" x="6615113" y="3457575"/>
          <p14:tracePt t="195411" x="6580188" y="3414713"/>
          <p14:tracePt t="195419" x="6572250" y="3386138"/>
          <p14:tracePt t="195437" x="6557963" y="3365500"/>
          <p14:tracePt t="195453" x="6551613" y="3328988"/>
          <p14:tracePt t="195470" x="6551613" y="3322638"/>
          <p14:tracePt t="195486" x="6551613" y="3300413"/>
          <p14:tracePt t="195503" x="6551613" y="3294063"/>
          <p14:tracePt t="195539" x="6551613" y="3286125"/>
          <p14:tracePt t="195540" x="6551613" y="3271838"/>
          <p14:tracePt t="195555" x="6551613" y="3257550"/>
          <p14:tracePt t="195569" x="6551613" y="3222625"/>
          <p14:tracePt t="195586" x="6615113" y="3157538"/>
          <p14:tracePt t="195604" x="6665913" y="3128963"/>
          <p14:tracePt t="195619" x="6680200" y="3122613"/>
          <p14:tracePt t="195637" x="6694488" y="3114675"/>
          <p14:tracePt t="195652" x="6715125" y="3108325"/>
          <p14:tracePt t="195669" x="6723063" y="3108325"/>
          <p14:tracePt t="195686" x="6757988" y="3094038"/>
          <p14:tracePt t="195702" x="6800850" y="3094038"/>
          <p14:tracePt t="195720" x="6843713" y="3094038"/>
          <p14:tracePt t="195736" x="6886575" y="3094038"/>
          <p14:tracePt t="195753" x="6929438" y="3094038"/>
          <p14:tracePt t="195769" x="6958013" y="3094038"/>
          <p14:tracePt t="195786" x="6986588" y="3094038"/>
          <p14:tracePt t="195786" x="7015163" y="3094038"/>
          <p14:tracePt t="195803" x="7023100" y="3094038"/>
          <p14:tracePt t="195819" x="7029450" y="3100388"/>
          <p14:tracePt t="195867" x="7037388" y="3108325"/>
          <p14:tracePt t="195875" x="7037388" y="3114675"/>
          <p14:tracePt t="195883" x="7037388" y="3122613"/>
          <p14:tracePt t="195891" x="7037388" y="3151188"/>
          <p14:tracePt t="195902" x="7037388" y="3171825"/>
          <p14:tracePt t="195919" x="7037388" y="3208338"/>
          <p14:tracePt t="195935" x="7037388" y="3243263"/>
          <p14:tracePt t="195952" x="7037388" y="3257550"/>
          <p14:tracePt t="195968" x="7037388" y="3279775"/>
          <p14:tracePt t="196251" x="7043738" y="3294063"/>
          <p14:tracePt t="196259" x="7065963" y="3314700"/>
          <p14:tracePt t="196267" x="7065963" y="3322638"/>
          <p14:tracePt t="196275" x="7065963" y="3328988"/>
          <p14:tracePt t="196285" x="7065963" y="3351213"/>
          <p14:tracePt t="196302" x="7065963" y="3408363"/>
          <p14:tracePt t="196319" x="7065963" y="3422650"/>
          <p14:tracePt t="196355" x="7065963" y="3429000"/>
          <p14:tracePt t="196655" x="7065963" y="3422650"/>
          <p14:tracePt t="196683" x="7065963" y="3414713"/>
          <p14:tracePt t="196747" x="7080250" y="3414713"/>
          <p14:tracePt t="196755" x="7108825" y="3436938"/>
          <p14:tracePt t="196755" x="7143750" y="3436938"/>
          <p14:tracePt t="196767" x="7180263" y="3471863"/>
          <p14:tracePt t="196784" x="7200900" y="3486150"/>
          <p14:tracePt t="196890" x="7200900" y="3494088"/>
          <p14:tracePt t="196939" x="7194550" y="3494088"/>
          <p14:tracePt t="196947" x="7172325" y="3494088"/>
          <p14:tracePt t="196963" x="7165975" y="3494088"/>
          <p14:tracePt t="196969" x="7151688" y="3500438"/>
          <p14:tracePt t="196984" x="7129463" y="3508375"/>
          <p14:tracePt t="197000" x="7115175" y="3514725"/>
          <p14:tracePt t="197018" x="7108825" y="3529013"/>
          <p14:tracePt t="197034" x="7086600" y="3551238"/>
          <p14:tracePt t="197107" x="7080250" y="3565525"/>
          <p14:tracePt t="197163" x="7072313" y="3586163"/>
          <p14:tracePt t="197291" x="7058025" y="3586163"/>
          <p14:tracePt t="197307" x="7037388" y="3586163"/>
          <p14:tracePt t="197308" x="7029450" y="3586163"/>
          <p14:tracePt t="197316" x="7008813" y="3594100"/>
          <p14:tracePt t="197333" x="7000875" y="3594100"/>
          <p14:tracePt t="197374" x="6994525" y="3594100"/>
          <p14:tracePt t="197395" x="6980238" y="3594100"/>
          <p14:tracePt t="197403" x="6972300" y="3594100"/>
          <p14:tracePt t="197411" x="6965950" y="3594100"/>
          <p14:tracePt t="197416" x="6943725" y="3594100"/>
          <p14:tracePt t="197433" x="6929438" y="3594100"/>
          <p14:tracePt t="197450" x="6923088" y="3594100"/>
          <p14:tracePt t="197507" x="6900863" y="3594100"/>
          <p14:tracePt t="197515" x="6886575" y="3594100"/>
          <p14:tracePt t="197523" x="6880225" y="3594100"/>
          <p14:tracePt t="197528" x="6865938" y="3594100"/>
          <p14:tracePt t="197532" x="6823075" y="3594100"/>
          <p14:tracePt t="197549" x="6800850" y="3594100"/>
          <p14:tracePt t="197566" x="6772275" y="3594100"/>
          <p14:tracePt t="197583" x="6765925" y="3594100"/>
          <p14:tracePt t="197643" x="6757988" y="3594100"/>
          <p14:tracePt t="197651" x="6743700" y="3594100"/>
          <p14:tracePt t="197666" x="6729413" y="3594100"/>
          <p14:tracePt t="197667" x="6694488" y="3594100"/>
          <p14:tracePt t="197683" x="6672263" y="3586163"/>
          <p14:tracePt t="197700" x="6657975" y="3579813"/>
          <p14:tracePt t="197717" x="6643688" y="3557588"/>
          <p14:tracePt t="197733" x="6608763" y="3543300"/>
          <p14:tracePt t="197749" x="6580188" y="3500438"/>
          <p14:tracePt t="197766" x="6572250" y="3500438"/>
          <p14:tracePt t="197782" x="6557963" y="3486150"/>
          <p14:tracePt t="197827" x="6557963" y="3471863"/>
          <p14:tracePt t="197835" x="6557963" y="3465513"/>
          <p14:tracePt t="197851" x="6557963" y="3451225"/>
          <p14:tracePt t="197867" x="6565900" y="3436938"/>
          <p14:tracePt t="197898" x="6572250" y="3429000"/>
          <p14:tracePt t="197907" x="6580188" y="3422650"/>
          <p14:tracePt t="197915" x="6586538" y="3414713"/>
          <p14:tracePt t="197923" x="6600825" y="3408363"/>
          <p14:tracePt t="197932" x="6615113" y="3394075"/>
          <p14:tracePt t="197950" x="6623050" y="3379788"/>
          <p14:tracePt t="197965" x="6643688" y="3357563"/>
          <p14:tracePt t="197983" x="6651625" y="3343275"/>
          <p14:tracePt t="197999" x="6665913" y="3328988"/>
          <p14:tracePt t="198015" x="6665913" y="3314700"/>
          <p14:tracePt t="198032" x="6680200" y="3294063"/>
          <p14:tracePt t="198049" x="6694488" y="3271838"/>
          <p14:tracePt t="198066" x="6729413" y="3236913"/>
          <p14:tracePt t="198083" x="6743700" y="3222625"/>
          <p14:tracePt t="198099" x="6751638" y="3222625"/>
          <p14:tracePt t="198115" x="6772275" y="3214688"/>
          <p14:tracePt t="198132" x="6800850" y="3214688"/>
          <p14:tracePt t="198149" x="6815138" y="3208338"/>
          <p14:tracePt t="198166" x="6843713" y="3200400"/>
          <p14:tracePt t="198182" x="6880225" y="3179763"/>
          <p14:tracePt t="198200" x="6915150" y="3171825"/>
          <p14:tracePt t="198216" x="6929438" y="3165475"/>
          <p14:tracePt t="198232" x="6943725" y="3157538"/>
          <p14:tracePt t="198267" x="6951663" y="3151188"/>
          <p14:tracePt t="198411" x="6900863" y="3171825"/>
          <p14:tracePt t="198418" x="6808788" y="3214688"/>
          <p14:tracePt t="198431" x="6715125" y="3222625"/>
          <p14:tracePt t="198432" x="6437313" y="3308350"/>
          <p14:tracePt t="198449" x="6080125" y="3414713"/>
          <p14:tracePt t="198465" x="5700713" y="3522663"/>
          <p14:tracePt t="198481" x="5129213" y="3694113"/>
          <p14:tracePt t="198499" x="4800600" y="3765550"/>
          <p14:tracePt t="198515" x="4500563" y="3836988"/>
          <p14:tracePt t="198533" x="4271963" y="3871913"/>
          <p14:tracePt t="198549" x="4051300" y="3900488"/>
          <p14:tracePt t="198565" x="3808413" y="3943350"/>
          <p14:tracePt t="198582" x="3529013" y="3971925"/>
          <p14:tracePt t="198598" x="3265488" y="4008438"/>
          <p14:tracePt t="198615" x="3022600" y="4051300"/>
          <p14:tracePt t="198631" x="2814638" y="4079875"/>
          <p14:tracePt t="198648" x="2657475" y="4094163"/>
          <p14:tracePt t="198665" x="2557463" y="4108450"/>
          <p14:tracePt t="198682" x="2536825" y="4122738"/>
          <p14:tracePt t="198698" x="2465388" y="4122738"/>
          <p14:tracePt t="198716" x="2422525" y="4122738"/>
          <p14:tracePt t="198731" x="2365375" y="4122738"/>
          <p14:tracePt t="198748" x="2314575" y="4122738"/>
          <p14:tracePt t="198764" x="2257425" y="4114800"/>
          <p14:tracePt t="198781" x="2214563" y="4108450"/>
          <p14:tracePt t="198799" x="2179638" y="4100513"/>
          <p14:tracePt t="198815" x="2143125" y="4079875"/>
          <p14:tracePt t="198831" x="2100263" y="4071938"/>
          <p14:tracePt t="198848" x="2065338" y="4071938"/>
          <p14:tracePt t="198865" x="2000250" y="4071938"/>
          <p14:tracePt t="198881" x="1922463" y="4065588"/>
          <p14:tracePt t="198898" x="1843088" y="4065588"/>
          <p14:tracePt t="198898" x="1808163" y="4065588"/>
          <p14:tracePt t="198915" x="1751013" y="4051300"/>
          <p14:tracePt t="198931" x="1708150" y="4051300"/>
          <p14:tracePt t="198947" x="1671638" y="4037013"/>
          <p14:tracePt t="198964" x="1665288" y="4037013"/>
          <p14:tracePt t="198981" x="1643063" y="4037013"/>
          <p14:tracePt t="198998" x="1614488" y="4029075"/>
          <p14:tracePt t="199014" x="1593850" y="4029075"/>
          <p14:tracePt t="199031" x="1565275" y="4029075"/>
          <p14:tracePt t="199047" x="1522413" y="4014788"/>
          <p14:tracePt t="199064" x="1471613" y="4008438"/>
          <p14:tracePt t="199081" x="1408113" y="3979863"/>
          <p14:tracePt t="199097" x="1371600" y="3979863"/>
          <p14:tracePt t="199114" x="1350963" y="3979863"/>
          <p14:tracePt t="199130" x="1343025" y="3971925"/>
          <p14:tracePt t="199148" x="1328738" y="3971925"/>
          <p14:tracePt t="199164" x="1308100" y="3965575"/>
          <p14:tracePt t="199243" x="1293813" y="3957638"/>
          <p14:tracePt t="199275" x="1293813" y="3951288"/>
          <p14:tracePt t="199287" x="1293813" y="3943350"/>
          <p14:tracePt t="199299" x="1293813" y="3937000"/>
          <p14:tracePt t="199315" x="1293813" y="3914775"/>
          <p14:tracePt t="199331" x="1293813" y="3908425"/>
          <p14:tracePt t="199331" x="1300163" y="3894138"/>
          <p14:tracePt t="199348" x="1322388" y="3894138"/>
          <p14:tracePt t="199364" x="1379538" y="3886200"/>
          <p14:tracePt t="199380" x="1436688" y="3865563"/>
          <p14:tracePt t="199397" x="1493838" y="3865563"/>
          <p14:tracePt t="199413" x="1536700" y="3865563"/>
          <p14:tracePt t="199431" x="1579563" y="3857625"/>
          <p14:tracePt t="199446" x="1622425" y="3857625"/>
          <p14:tracePt t="199464" x="1665288" y="3857625"/>
          <p14:tracePt t="199480" x="1708150" y="3857625"/>
          <p14:tracePt t="199497" x="1743075" y="3857625"/>
          <p14:tracePt t="199513" x="1779588" y="3857625"/>
          <p14:tracePt t="199530" x="1822450" y="3857625"/>
          <p14:tracePt t="199548" x="1879600" y="3857625"/>
          <p14:tracePt t="199564" x="1971675" y="3857625"/>
          <p14:tracePt t="199580" x="2057400" y="3857625"/>
          <p14:tracePt t="199596" x="2151063" y="3857625"/>
          <p14:tracePt t="199614" x="2200275" y="3857625"/>
          <p14:tracePt t="199630" x="2271713" y="3857625"/>
          <p14:tracePt t="199647" x="2336800" y="3857625"/>
          <p14:tracePt t="199664" x="2365375" y="3857625"/>
          <p14:tracePt t="199680" x="2393950" y="3857625"/>
          <p14:tracePt t="199697" x="2414588" y="3857625"/>
          <p14:tracePt t="199713" x="2457450" y="3857625"/>
          <p14:tracePt t="199730" x="2514600" y="3857625"/>
          <p14:tracePt t="199747" x="2628900" y="3857625"/>
          <p14:tracePt t="199763" x="2708275" y="3857625"/>
          <p14:tracePt t="199781" x="2751138" y="3857625"/>
          <p14:tracePt t="199797" x="2765425" y="3857625"/>
          <p14:tracePt t="199813" x="2800350" y="3857625"/>
          <p14:tracePt t="199830" x="2828925" y="3857625"/>
          <p14:tracePt t="199846" x="2851150" y="3865563"/>
          <p14:tracePt t="199863" x="2865438" y="3865563"/>
          <p14:tracePt t="199879" x="2871788" y="3871913"/>
          <p14:tracePt t="200019" x="2879725" y="3879850"/>
          <p14:tracePt t="200031" x="2886075" y="3900488"/>
          <p14:tracePt t="200060" x="2886075" y="3908425"/>
          <p14:tracePt t="200075" x="2886075" y="3929063"/>
          <p14:tracePt t="200086" x="2886075" y="3937000"/>
          <p14:tracePt t="200088" x="2886075" y="3943350"/>
          <p14:tracePt t="200096" x="2886075" y="3951288"/>
          <p14:tracePt t="200113" x="2879725" y="3971925"/>
          <p14:tracePt t="200129" x="2865438" y="3986213"/>
          <p14:tracePt t="200147" x="2828925" y="3994150"/>
          <p14:tracePt t="200163" x="2786063" y="4000500"/>
          <p14:tracePt t="200179" x="2757488" y="4000500"/>
          <p14:tracePt t="200683" x="2786063" y="4000500"/>
          <p14:tracePt t="200691" x="2843213" y="4000500"/>
          <p14:tracePt t="200699" x="2908300" y="4000500"/>
          <p14:tracePt t="200707" x="3014663" y="4000500"/>
          <p14:tracePt t="200715" x="3271838" y="4000500"/>
          <p14:tracePt t="200729" x="3594100" y="4000500"/>
          <p14:tracePt t="200746" x="3865563" y="4000500"/>
          <p14:tracePt t="200763" x="4057650" y="4000500"/>
          <p14:tracePt t="200779" x="4329113" y="4000500"/>
          <p14:tracePt t="200795" x="4508500" y="4043363"/>
          <p14:tracePt t="200812" x="4700588" y="4065588"/>
          <p14:tracePt t="200828" x="4929188" y="4094163"/>
          <p14:tracePt t="200845" x="5172075" y="4137025"/>
          <p14:tracePt t="200861" x="5429250" y="4137025"/>
          <p14:tracePt t="200878" x="5694363" y="4186238"/>
          <p14:tracePt t="200895" x="5886450" y="4200525"/>
          <p14:tracePt t="200912" x="6022975" y="4200525"/>
          <p14:tracePt t="200928" x="6165850" y="4229100"/>
          <p14:tracePt t="200945" x="6323013" y="4229100"/>
          <p14:tracePt t="200962" x="6500813" y="4229100"/>
          <p14:tracePt t="200978" x="6723063" y="4229100"/>
          <p14:tracePt t="200995" x="6829425" y="4229100"/>
          <p14:tracePt t="201012" x="6894513" y="4229100"/>
          <p14:tracePt t="201028" x="6972300" y="4229100"/>
          <p14:tracePt t="201044" x="7051675" y="4229100"/>
          <p14:tracePt t="201062" x="7172325" y="4229100"/>
          <p14:tracePt t="201078" x="7315200" y="4237038"/>
          <p14:tracePt t="201094" x="7451725" y="4251325"/>
          <p14:tracePt t="201111" x="7580313" y="4251325"/>
          <p14:tracePt t="201129" x="7629525" y="4251325"/>
          <p14:tracePt t="201145" x="7666038" y="4251325"/>
          <p14:tracePt t="201161" x="7680325" y="4251325"/>
          <p14:tracePt t="201178" x="7715250" y="4257675"/>
          <p14:tracePt t="201194" x="7800975" y="4257675"/>
          <p14:tracePt t="201211" x="7872413" y="4279900"/>
          <p14:tracePt t="201227" x="7894638" y="4279900"/>
          <p14:tracePt t="201499" x="7900988" y="4286250"/>
          <p14:tracePt t="201530" x="7894638" y="4294188"/>
          <p14:tracePt t="201547" x="7886700" y="4300538"/>
          <p14:tracePt t="201563" x="7866063" y="4308475"/>
          <p14:tracePt t="201572" x="7866063" y="4314825"/>
          <p14:tracePt t="201596" x="7858125" y="4337050"/>
          <p14:tracePt t="201596" x="7837488" y="4343400"/>
          <p14:tracePt t="201611" x="7815263" y="4357688"/>
          <p14:tracePt t="201628" x="7772400" y="4365625"/>
          <p14:tracePt t="201643" x="7751763" y="4371975"/>
          <p14:tracePt t="201660" x="7723188" y="4386263"/>
          <p14:tracePt t="201677" x="7700963" y="4386263"/>
          <p14:tracePt t="201694" x="7686675" y="4400550"/>
          <p14:tracePt t="201731" x="7680325" y="4400550"/>
          <p14:tracePt t="201743" x="7658100" y="4408488"/>
          <p14:tracePt t="201755" x="7651750" y="4408488"/>
          <p14:tracePt t="201760" x="7643813" y="4408488"/>
          <p14:tracePt t="201777" x="7615238" y="4414838"/>
          <p14:tracePt t="201794" x="7608888" y="4414838"/>
          <p14:tracePt t="201867" x="7594600" y="4414838"/>
          <p14:tracePt t="201931" x="7586663" y="4414838"/>
          <p14:tracePt t="201947" x="7580313" y="4414838"/>
          <p14:tracePt t="201955" x="7566025" y="4414838"/>
          <p14:tracePt t="201963" x="7551738" y="4414838"/>
          <p14:tracePt t="201976" x="7543800" y="4414838"/>
          <p14:tracePt t="201979" x="7537450" y="4414838"/>
          <p14:tracePt t="202026" x="7529513" y="4414838"/>
          <p14:tracePt t="202043" x="7515225" y="4408488"/>
          <p14:tracePt t="202052" x="7508875" y="4408488"/>
          <p14:tracePt t="202054" x="7500938" y="4400550"/>
          <p14:tracePt t="202059" x="7466013" y="4379913"/>
          <p14:tracePt t="202076" x="7451725" y="4371975"/>
          <p14:tracePt t="202093" x="7443788" y="4365625"/>
          <p14:tracePt t="202155" x="7429500" y="4351338"/>
          <p14:tracePt t="202163" x="7408863" y="4329113"/>
          <p14:tracePt t="202166" x="7400925" y="4300538"/>
          <p14:tracePt t="202176" x="7380288" y="4279900"/>
          <p14:tracePt t="202193" x="7358063" y="4251325"/>
          <p14:tracePt t="202210" x="7358063" y="4237038"/>
          <p14:tracePt t="202226" x="7337425" y="4222750"/>
          <p14:tracePt t="202267" x="7329488" y="4186238"/>
          <p14:tracePt t="202283" x="7329488" y="4157663"/>
          <p14:tracePt t="202299" x="7329488" y="4151313"/>
          <p14:tracePt t="202331" x="7329488" y="4143375"/>
          <p14:tracePt t="202339" x="7329488" y="4137025"/>
          <p14:tracePt t="202353" x="7329488" y="4122738"/>
          <p14:tracePt t="202363" x="7329488" y="4114800"/>
          <p14:tracePt t="202379" x="7329488" y="4094163"/>
          <p14:tracePt t="202387" x="7329488" y="4086225"/>
          <p14:tracePt t="202393" x="7329488" y="4065588"/>
          <p14:tracePt t="202409" x="7329488" y="4022725"/>
          <p14:tracePt t="202427" x="7329488" y="4000500"/>
          <p14:tracePt t="202442" x="7329488" y="3957638"/>
          <p14:tracePt t="202459" x="7329488" y="3943350"/>
          <p14:tracePt t="202476" x="7337425" y="3937000"/>
          <p14:tracePt t="202492" x="7343775" y="3914775"/>
          <p14:tracePt t="202510" x="7351713" y="3908425"/>
          <p14:tracePt t="202526" x="7372350" y="3894138"/>
          <p14:tracePt t="202543" x="7386638" y="3879850"/>
          <p14:tracePt t="202559" x="7400925" y="3865563"/>
          <p14:tracePt t="202576" x="7443788" y="3836988"/>
          <p14:tracePt t="202593" x="7486650" y="3814763"/>
          <p14:tracePt t="202609" x="7543800" y="3814763"/>
          <p14:tracePt t="202626" x="7600950" y="3808413"/>
          <p14:tracePt t="202643" x="7666038" y="3794125"/>
          <p14:tracePt t="202660" x="7686675" y="3794125"/>
          <p14:tracePt t="202676" x="7708900" y="3794125"/>
          <p14:tracePt t="202693" x="7715250" y="3794125"/>
          <p14:tracePt t="202709" x="7729538" y="3794125"/>
          <p14:tracePt t="202726" x="7751763" y="3794125"/>
          <p14:tracePt t="202742" x="7786688" y="3794125"/>
          <p14:tracePt t="202760" x="7808913" y="3794125"/>
          <p14:tracePt t="202776" x="7829550" y="3794125"/>
          <p14:tracePt t="202792" x="7866063" y="3794125"/>
          <p14:tracePt t="202809" x="7880350" y="3800475"/>
          <p14:tracePt t="202825" x="7929563" y="3808413"/>
          <p14:tracePt t="202842" x="7943850" y="3829050"/>
          <p14:tracePt t="202883" x="7951788" y="3829050"/>
          <p14:tracePt t="202890" x="7966075" y="3843338"/>
          <p14:tracePt t="202899" x="7972425" y="3851275"/>
          <p14:tracePt t="202908" x="8008938" y="3865563"/>
          <p14:tracePt t="202925" x="8015288" y="3871913"/>
          <p14:tracePt t="202979" x="8015288" y="3900488"/>
          <p14:tracePt t="202987" x="8015288" y="3908425"/>
          <p14:tracePt t="202995" x="8015288" y="3922713"/>
          <p14:tracePt t="203003" x="8015288" y="3937000"/>
          <p14:tracePt t="203011" x="8015288" y="3979863"/>
          <p14:tracePt t="203025" x="8015288" y="3994150"/>
          <p14:tracePt t="203041" x="8015288" y="4008438"/>
          <p14:tracePt t="203058" x="8015288" y="4037013"/>
          <p14:tracePt t="203075" x="8015288" y="4057650"/>
          <p14:tracePt t="203091" x="8001000" y="4086225"/>
          <p14:tracePt t="203108" x="7994650" y="4114800"/>
          <p14:tracePt t="203125" x="7980363" y="4151313"/>
          <p14:tracePt t="203142" x="7958138" y="4179888"/>
          <p14:tracePt t="203157" x="7951788" y="4194175"/>
          <p14:tracePt t="203176" x="7937500" y="4222750"/>
          <p14:tracePt t="203191" x="7908925" y="4243388"/>
          <p14:tracePt t="203208" x="7900988" y="4251325"/>
          <p14:tracePt t="203225" x="7894638" y="4271963"/>
          <p14:tracePt t="203242" x="7866063" y="4308475"/>
          <p14:tracePt t="203258" x="7837488" y="4343400"/>
          <p14:tracePt t="203275" x="7800975" y="4365625"/>
          <p14:tracePt t="203291" x="7786688" y="4371975"/>
          <p14:tracePt t="203309" x="7758113" y="4386263"/>
          <p14:tracePt t="203325" x="7751763" y="4386263"/>
          <p14:tracePt t="203341" x="7715250" y="4400550"/>
          <p14:tracePt t="203359" x="7708900" y="4408488"/>
          <p14:tracePt t="203374" x="7686675" y="4414838"/>
          <p14:tracePt t="203392" x="7672388" y="4414838"/>
          <p14:tracePt t="203407" x="7651750" y="4414838"/>
          <p14:tracePt t="203425" x="7643813" y="4414838"/>
          <p14:tracePt t="203441" x="7623175" y="4422775"/>
          <p14:tracePt t="203474" x="7608888" y="4422775"/>
          <p14:tracePt t="203475" x="7600950" y="4422775"/>
          <p14:tracePt t="203611" x="7594600" y="4422775"/>
          <p14:tracePt t="203659" x="7586663" y="4422775"/>
          <p14:tracePt t="203666" x="7572375" y="4422775"/>
          <p14:tracePt t="203675" x="7566025" y="4422775"/>
          <p14:tracePt t="203691" x="7558088" y="4422775"/>
          <p14:tracePt t="203755" x="7543800" y="4422775"/>
          <p14:tracePt t="203761" x="7523163" y="4422775"/>
          <p14:tracePt t="203774" x="7508875" y="4422775"/>
          <p14:tracePt t="203775" x="7480300" y="4422775"/>
          <p14:tracePt t="203790" x="7472363" y="4422775"/>
          <p14:tracePt t="203859" x="7466013" y="4422775"/>
          <p14:tracePt t="203867" x="7458075" y="4422775"/>
          <p14:tracePt t="203875" x="7451725" y="4414838"/>
          <p14:tracePt t="203891" x="7443788" y="4408488"/>
          <p14:tracePt t="203923" x="7437438" y="4400550"/>
          <p14:tracePt t="203931" x="7429500" y="4394200"/>
          <p14:tracePt t="203939" x="7415213" y="4394200"/>
          <p14:tracePt t="203946" x="7408863" y="4379913"/>
          <p14:tracePt t="203957" x="7400925" y="4365625"/>
          <p14:tracePt t="203974" x="7394575" y="4329113"/>
          <p14:tracePt t="203990" x="7386638" y="4308475"/>
          <p14:tracePt t="204007" x="7366000" y="4279900"/>
          <p14:tracePt t="204023" x="7366000" y="4257675"/>
          <p14:tracePt t="204040" x="7366000" y="4243388"/>
          <p14:tracePt t="204058" x="7366000" y="4229100"/>
          <p14:tracePt t="204073" x="7366000" y="4222750"/>
          <p14:tracePt t="204090" x="7366000" y="4214813"/>
          <p14:tracePt t="204131" x="7358063" y="4194175"/>
          <p14:tracePt t="204133" x="7358063" y="4186238"/>
          <p14:tracePt t="204141" x="7358063" y="4171950"/>
          <p14:tracePt t="204158" x="7358063" y="4165600"/>
          <p14:tracePt t="204174" x="7358063" y="4143375"/>
          <p14:tracePt t="204190" x="7358063" y="4129088"/>
          <p14:tracePt t="204207" x="7366000" y="4094163"/>
          <p14:tracePt t="204223" x="7372350" y="4086225"/>
          <p14:tracePt t="204240" x="7380288" y="4071938"/>
          <p14:tracePt t="204283" x="7380288" y="4065588"/>
          <p14:tracePt t="204291" x="7400925" y="4043363"/>
          <p14:tracePt t="204307" x="7408863" y="4022725"/>
          <p14:tracePt t="204317" x="7415213" y="4008438"/>
          <p14:tracePt t="204324" x="7443788" y="3971925"/>
          <p14:tracePt t="204340" x="7458075" y="3957638"/>
          <p14:tracePt t="204357" x="7472363" y="3957638"/>
          <p14:tracePt t="204373" x="7486650" y="3943350"/>
          <p14:tracePt t="204390" x="7508875" y="3937000"/>
          <p14:tracePt t="204407" x="7551738" y="3929063"/>
          <p14:tracePt t="204423" x="7600950" y="3914775"/>
          <p14:tracePt t="204440" x="7615238" y="3914775"/>
          <p14:tracePt t="204457" x="7629525" y="3908425"/>
          <p14:tracePt t="204473" x="7643813" y="3900488"/>
          <p14:tracePt t="204490" x="7658100" y="3900488"/>
          <p14:tracePt t="204490" x="7680325" y="3894138"/>
          <p14:tracePt t="204507" x="7694613" y="3894138"/>
          <p14:tracePt t="204523" x="7723188" y="3894138"/>
          <p14:tracePt t="204540" x="7729538" y="3894138"/>
          <p14:tracePt t="204595" x="7737475" y="3894138"/>
          <p14:tracePt t="204603" x="7751763" y="3894138"/>
          <p14:tracePt t="204610" x="7786688" y="3894138"/>
          <p14:tracePt t="204623" x="7829550" y="3908425"/>
          <p14:tracePt t="204639" x="7858125" y="3914775"/>
          <p14:tracePt t="204656" x="7866063" y="3922713"/>
          <p14:tracePt t="204673" x="7886700" y="3929063"/>
          <p14:tracePt t="204691" x="7894638" y="3937000"/>
          <p14:tracePt t="204722" x="7900988" y="3943350"/>
          <p14:tracePt t="204723" x="7908925" y="3951288"/>
          <p14:tracePt t="204758" x="7915275" y="3957638"/>
          <p14:tracePt t="204763" x="7923213" y="3971925"/>
          <p14:tracePt t="204773" x="7929563" y="3986213"/>
          <p14:tracePt t="204789" x="7929563" y="4022725"/>
          <p14:tracePt t="204807" x="7929563" y="4043363"/>
          <p14:tracePt t="204822" x="7929563" y="4057650"/>
          <p14:tracePt t="204840" x="7929563" y="4094163"/>
          <p14:tracePt t="204856" x="7929563" y="4108450"/>
          <p14:tracePt t="204872" x="7929563" y="4129088"/>
          <p14:tracePt t="204889" x="7929563" y="4157663"/>
          <p14:tracePt t="204906" x="7923213" y="4186238"/>
          <p14:tracePt t="204906" x="7915275" y="4214813"/>
          <p14:tracePt t="204924" x="7908925" y="4229100"/>
          <p14:tracePt t="204939" x="7894638" y="4265613"/>
          <p14:tracePt t="204956" x="7886700" y="4271963"/>
          <p14:tracePt t="204973" x="7872413" y="4294188"/>
          <p14:tracePt t="204990" x="7866063" y="4308475"/>
          <p14:tracePt t="205006" x="7843838" y="4343400"/>
          <p14:tracePt t="205023" x="7837488" y="4365625"/>
          <p14:tracePt t="205039" x="7823200" y="4371975"/>
          <p14:tracePt t="205056" x="7800975" y="4379913"/>
          <p14:tracePt t="205072" x="7794625" y="4386263"/>
          <p14:tracePt t="205089" x="7772400" y="4394200"/>
          <p14:tracePt t="205106" x="7751763" y="4414838"/>
          <p14:tracePt t="205122" x="7729538" y="4422775"/>
          <p14:tracePt t="205139" x="7694613" y="4429125"/>
          <p14:tracePt t="205156" x="7686675" y="4429125"/>
          <p14:tracePt t="205172" x="7680325" y="4429125"/>
          <p14:tracePt t="205227" x="7651750" y="4437063"/>
          <p14:tracePt t="205267" x="7643813" y="4437063"/>
          <p14:tracePt t="205275" x="7623175" y="4437063"/>
          <p14:tracePt t="205280" x="7615238" y="4437063"/>
          <p14:tracePt t="205289" x="7600950" y="4437063"/>
          <p14:tracePt t="205306" x="7586663" y="4437063"/>
          <p14:tracePt t="205323" x="7566025" y="4437063"/>
          <p14:tracePt t="205339" x="7543800" y="4437063"/>
          <p14:tracePt t="205355" x="7523163" y="4429125"/>
          <p14:tracePt t="205372" x="7486650" y="4408488"/>
          <p14:tracePt t="205388" x="7429500" y="4371975"/>
          <p14:tracePt t="205406" x="7386638" y="4343400"/>
          <p14:tracePt t="205422" x="7351713" y="4314825"/>
          <p14:tracePt t="205439" x="7308850" y="4294188"/>
          <p14:tracePt t="205455" x="7294563" y="4279900"/>
          <p14:tracePt t="205472" x="7265988" y="4243388"/>
          <p14:tracePt t="205488" x="7258050" y="4229100"/>
          <p14:tracePt t="205505" x="7229475" y="4186238"/>
          <p14:tracePt t="205555" x="7223125" y="4179888"/>
          <p14:tracePt t="205587" x="7223125" y="4171950"/>
          <p14:tracePt t="205596" x="7215188" y="4143375"/>
          <p14:tracePt t="205611" x="7215188" y="4129088"/>
          <p14:tracePt t="205617" x="7215188" y="4114800"/>
          <p14:tracePt t="205621" x="7215188" y="4108450"/>
          <p14:tracePt t="205638" x="7215188" y="4086225"/>
          <p14:tracePt t="205655" x="7215188" y="4071938"/>
          <p14:tracePt t="205671" x="7215188" y="4065588"/>
          <p14:tracePt t="205715" x="7215188" y="4043363"/>
          <p14:tracePt t="205724" x="7215188" y="4037013"/>
          <p14:tracePt t="205727" x="7215188" y="4029075"/>
          <p14:tracePt t="205738" x="7223125" y="4022725"/>
          <p14:tracePt t="205754" x="7237413" y="4008438"/>
          <p14:tracePt t="205772" x="7265988" y="3994150"/>
          <p14:tracePt t="205788" x="7272338" y="3986213"/>
          <p14:tracePt t="205805" x="7294563" y="3965575"/>
          <p14:tracePt t="205821" x="7315200" y="3957638"/>
          <p14:tracePt t="205858" x="7323138" y="3957638"/>
          <p14:tracePt t="205867" x="7337425" y="3957638"/>
          <p14:tracePt t="205867" x="7343775" y="3957638"/>
          <p14:tracePt t="205875" x="7351713" y="3951288"/>
          <p14:tracePt t="205887" x="7358063" y="3951288"/>
          <p14:tracePt t="205904" x="7386638" y="3943350"/>
          <p14:tracePt t="205922" x="7429500" y="3937000"/>
          <p14:tracePt t="205937" x="7458075" y="3922713"/>
          <p14:tracePt t="205937" x="7472363" y="3922713"/>
          <p14:tracePt t="205955" x="7494588" y="3922713"/>
          <p14:tracePt t="205971" x="7500938" y="3922713"/>
          <p14:tracePt t="206027" x="7515225" y="3922713"/>
          <p14:tracePt t="206035" x="7543800" y="3922713"/>
          <p14:tracePt t="206043" x="7558088" y="3922713"/>
          <p14:tracePt t="206050" x="7586663" y="3922713"/>
          <p14:tracePt t="206058" x="7643813" y="3922713"/>
          <p14:tracePt t="206070" x="7700963" y="3929063"/>
          <p14:tracePt t="206087" x="7766050" y="3937000"/>
          <p14:tracePt t="206105" x="7794625" y="3943350"/>
          <p14:tracePt t="206121" x="7815263" y="3951288"/>
          <p14:tracePt t="206138" x="7823200" y="3965575"/>
          <p14:tracePt t="206179" x="7837488" y="3971925"/>
          <p14:tracePt t="206210" x="7843838" y="3971925"/>
          <p14:tracePt t="206219" x="7866063" y="3979863"/>
          <p14:tracePt t="206235" x="7872413" y="3986213"/>
          <p14:tracePt t="206243" x="7880350" y="3994150"/>
          <p14:tracePt t="206254" x="7894638" y="4008438"/>
          <p14:tracePt t="206271" x="7900988" y="4014788"/>
          <p14:tracePt t="206307" x="7908925" y="4029075"/>
          <p14:tracePt t="206321" x="7908925" y="4051300"/>
          <p14:tracePt t="206322" x="7915275" y="4071938"/>
          <p14:tracePt t="206337" x="7915275" y="4086225"/>
          <p14:tracePt t="206354" x="7915275" y="4094163"/>
          <p14:tracePt t="206370" x="7915275" y="4122738"/>
          <p14:tracePt t="206387" x="7915275" y="4129088"/>
          <p14:tracePt t="206403" x="7915275" y="4137025"/>
          <p14:tracePt t="206420" x="7915275" y="4157663"/>
          <p14:tracePt t="206438" x="7915275" y="4171950"/>
          <p14:tracePt t="206453" x="7915275" y="4194175"/>
          <p14:tracePt t="206499" x="7915275" y="4200525"/>
          <p14:tracePt t="206515" x="7915275" y="4214813"/>
          <p14:tracePt t="206547" x="7908925" y="4237038"/>
          <p14:tracePt t="206555" x="7886700" y="4243388"/>
          <p14:tracePt t="206563" x="7880350" y="4251325"/>
          <p14:tracePt t="206571" x="7851775" y="4257675"/>
          <p14:tracePt t="206571" x="7829550" y="4279900"/>
          <p14:tracePt t="206588" x="7794625" y="4294188"/>
          <p14:tracePt t="206603" x="7766050" y="4308475"/>
          <p14:tracePt t="206620" x="7743825" y="4322763"/>
          <p14:tracePt t="206637" x="7737475" y="4322763"/>
          <p14:tracePt t="206653" x="7723188" y="4329113"/>
          <p14:tracePt t="206699" x="7715250" y="4329113"/>
          <p14:tracePt t="206711" x="7700963" y="4329113"/>
          <p14:tracePt t="206715" x="7680325" y="4337050"/>
          <p14:tracePt t="206729" x="7672388" y="4337050"/>
          <p14:tracePt t="206736" x="7651750" y="4337050"/>
          <p14:tracePt t="206753" x="7637463" y="4343400"/>
          <p14:tracePt t="206770" x="7600950" y="4365625"/>
          <p14:tracePt t="206786" x="7594600" y="4365625"/>
          <p14:tracePt t="206803" x="7566025" y="4371975"/>
          <p14:tracePt t="206883" x="7558088" y="4371975"/>
          <p14:tracePt t="206891" x="7551738" y="4371975"/>
          <p14:tracePt t="206911" x="7537450" y="4371975"/>
          <p14:tracePt t="206913" x="7529513" y="4371975"/>
          <p14:tracePt t="206947" x="7523163" y="4371975"/>
          <p14:tracePt t="207067" x="7486650" y="4357688"/>
          <p14:tracePt t="207075" x="7472363" y="4343400"/>
          <p14:tracePt t="207086" x="7437438" y="4308475"/>
          <p14:tracePt t="207091" x="7394575" y="4279900"/>
          <p14:tracePt t="207102" x="7366000" y="4257675"/>
          <p14:tracePt t="207119" x="7358063" y="4257675"/>
          <p14:tracePt t="207187" x="7351713" y="4251325"/>
          <p14:tracePt t="207203" x="7343775" y="4243388"/>
          <p14:tracePt t="207210" x="7337425" y="4237038"/>
          <p14:tracePt t="207219" x="7329488" y="4229100"/>
          <p14:tracePt t="207267" x="7329488" y="4222750"/>
          <p14:tracePt t="207275" x="7329488" y="4194175"/>
          <p14:tracePt t="207285" x="7329488" y="4186238"/>
          <p14:tracePt t="207286" x="7329488" y="4157663"/>
          <p14:tracePt t="207303" x="7329488" y="4151313"/>
          <p14:tracePt t="207355" x="7329488" y="4143375"/>
          <p14:tracePt t="207371" x="7329488" y="4129088"/>
          <p14:tracePt t="207379" x="7329488" y="4122738"/>
          <p14:tracePt t="207387" x="7337425" y="4100513"/>
          <p14:tracePt t="207395" x="7343775" y="4094163"/>
          <p14:tracePt t="207395" x="7343775" y="4086225"/>
          <p14:tracePt t="207403" x="7366000" y="4065588"/>
          <p14:tracePt t="207419" x="7372350" y="4037013"/>
          <p14:tracePt t="207436" x="7386638" y="4014788"/>
          <p14:tracePt t="207499" x="7400925" y="4000500"/>
          <p14:tracePt t="207539" x="7408863" y="3994150"/>
          <p14:tracePt t="207544" x="7423150" y="3986213"/>
          <p14:tracePt t="207551" x="7437438" y="3979863"/>
          <p14:tracePt t="207568" x="7480300" y="3951288"/>
          <p14:tracePt t="207586" x="7523163" y="3943350"/>
          <p14:tracePt t="207602" x="7566025" y="3937000"/>
          <p14:tracePt t="207619" x="7572375" y="3937000"/>
          <p14:tracePt t="207635" x="7580313" y="3929063"/>
          <p14:tracePt t="207651" x="7615238" y="3908425"/>
          <p14:tracePt t="207669" x="7623175" y="3900488"/>
          <p14:tracePt t="207685" x="7637463" y="3900488"/>
          <p14:tracePt t="207703" x="7651750" y="3900488"/>
          <p14:tracePt t="207718" x="7658100" y="3894138"/>
          <p14:tracePt t="207795" x="7672388" y="3894138"/>
          <p14:tracePt t="207811" x="7680325" y="3894138"/>
          <p14:tracePt t="207819" x="7686675" y="3894138"/>
          <p14:tracePt t="207827" x="7694613" y="3894138"/>
          <p14:tracePt t="207841" x="7708900" y="3894138"/>
          <p14:tracePt t="207851" x="7715250" y="3894138"/>
          <p14:tracePt t="207891" x="7723188" y="3894138"/>
          <p14:tracePt t="207923" x="7737475" y="3894138"/>
          <p14:tracePt t="207931" x="7751763" y="3894138"/>
          <p14:tracePt t="207951" x="7758113" y="3894138"/>
          <p14:tracePt t="207952" x="7766050" y="3894138"/>
          <p14:tracePt t="207995" x="7772400" y="3894138"/>
          <p14:tracePt t="208003" x="7786688" y="3894138"/>
          <p14:tracePt t="208035" x="7808913" y="3908425"/>
          <p14:tracePt t="208131" x="7815263" y="3914775"/>
          <p14:tracePt t="208171" x="7823200" y="3922713"/>
          <p14:tracePt t="208211" x="7829550" y="3922713"/>
          <p14:tracePt t="208395" x="7837488" y="3922713"/>
          <p14:tracePt t="208771" x="7843838" y="3922713"/>
          <p14:tracePt t="208835" x="7851775" y="3922713"/>
          <p14:tracePt t="208867" x="7866063" y="3922713"/>
          <p14:tracePt t="209178" x="7872413" y="3922713"/>
          <p14:tracePt t="209284" x="7880350" y="3922713"/>
          <p14:tracePt t="209523" x="7886700" y="3922713"/>
          <p14:tracePt t="209563" x="7900988" y="3922713"/>
          <p14:tracePt t="209579" x="7908925" y="3929063"/>
          <p14:tracePt t="209643" x="7923213" y="3943350"/>
          <p14:tracePt t="209691" x="7923213" y="3951288"/>
          <p14:tracePt t="209699" x="7923213" y="3957638"/>
          <p14:tracePt t="209714" x="7923213" y="3965575"/>
          <p14:tracePt t="209722" x="7923213" y="3971925"/>
          <p14:tracePt t="209755" x="7923213" y="3979863"/>
          <p14:tracePt t="209787" x="7923213" y="3986213"/>
          <p14:tracePt t="209803" x="7923213" y="3994150"/>
          <p14:tracePt t="209804" x="7923213" y="4014788"/>
          <p14:tracePt t="209816" x="7923213" y="4029075"/>
          <p14:tracePt t="209832" x="7923213" y="4037013"/>
          <p14:tracePt t="209849" x="7923213" y="4051300"/>
          <p14:tracePt t="209865" x="7923213" y="4057650"/>
          <p14:tracePt t="209882" x="7923213" y="4086225"/>
          <p14:tracePt t="209899" x="7923213" y="4094163"/>
          <p14:tracePt t="209915" x="7923213" y="4100513"/>
          <p14:tracePt t="209994" x="7923213" y="4108450"/>
          <p14:tracePt t="210004" x="7923213" y="4122738"/>
          <p14:tracePt t="210018" x="7923213" y="4129088"/>
          <p14:tracePt t="210035" x="7923213" y="4137025"/>
          <p14:tracePt t="210043" x="7923213" y="4157663"/>
          <p14:tracePt t="210051" x="7908925" y="4171950"/>
          <p14:tracePt t="210066" x="7894638" y="4194175"/>
          <p14:tracePt t="210081" x="7886700" y="4208463"/>
          <p14:tracePt t="210098" x="7872413" y="4222750"/>
          <p14:tracePt t="210139" x="7866063" y="4229100"/>
          <p14:tracePt t="210141" x="7858125" y="4237038"/>
          <p14:tracePt t="210187" x="7837488" y="4243388"/>
          <p14:tracePt t="210203" x="7829550" y="4257675"/>
          <p14:tracePt t="210219" x="7823200" y="4265613"/>
          <p14:tracePt t="210251" x="7800975" y="4279900"/>
          <p14:tracePt t="210283" x="7794625" y="4279900"/>
          <p14:tracePt t="210298" x="7786688" y="4286250"/>
          <p14:tracePt t="210307" x="7780338" y="4294188"/>
          <p14:tracePt t="210322" x="7772400" y="4300538"/>
          <p14:tracePt t="210325" x="7766050" y="4308475"/>
          <p14:tracePt t="210331" x="7751763" y="4314825"/>
          <p14:tracePt t="210348" x="7729538" y="4329113"/>
          <p14:tracePt t="210365" x="7708900" y="4343400"/>
          <p14:tracePt t="210381" x="7686675" y="4343400"/>
          <p14:tracePt t="210398" x="7672388" y="4351338"/>
          <p14:tracePt t="210415" x="7666038" y="4351338"/>
          <p14:tracePt t="210450" x="7651750" y="4351338"/>
          <p14:tracePt t="210491" x="7637463" y="4357688"/>
          <p14:tracePt t="210499" x="7629525" y="4365625"/>
          <p14:tracePt t="210531" x="7608888" y="4365625"/>
          <p14:tracePt t="210539" x="7594600" y="4371975"/>
          <p14:tracePt t="210979" x="7586663" y="4371975"/>
          <p14:tracePt t="210987" x="7558088" y="4394200"/>
          <p14:tracePt t="210993" x="7551738" y="4400550"/>
          <p14:tracePt t="210997" x="7543800" y="4414838"/>
          <p14:tracePt t="211014" x="7523163" y="4443413"/>
          <p14:tracePt t="211031" x="7508875" y="4465638"/>
          <p14:tracePt t="211047" x="7494588" y="4486275"/>
          <p14:tracePt t="211064" x="7466013" y="4522788"/>
          <p14:tracePt t="211080" x="7429500" y="4565650"/>
          <p14:tracePt t="211096" x="7380288" y="4622800"/>
          <p14:tracePt t="211114" x="7366000" y="4637088"/>
          <p14:tracePt t="211130" x="7329488" y="4672013"/>
          <p14:tracePt t="211146" x="7308850" y="4694238"/>
          <p14:tracePt t="211163" x="7294563" y="4714875"/>
          <p14:tracePt t="211180" x="7286625" y="4722813"/>
          <p14:tracePt t="211197" x="7280275" y="4765675"/>
          <p14:tracePt t="211213" x="7258050" y="4808538"/>
          <p14:tracePt t="211230" x="7258050" y="4829175"/>
          <p14:tracePt t="211246" x="7251700" y="4837113"/>
          <p14:tracePt t="211263" x="7243763" y="4851400"/>
          <p14:tracePt t="211280" x="7243763" y="4865688"/>
          <p14:tracePt t="211297" x="7237413" y="4886325"/>
          <p14:tracePt t="211313" x="7237413" y="4922838"/>
          <p14:tracePt t="211313" x="7237413" y="4951413"/>
          <p14:tracePt t="211331" x="7229475" y="4979988"/>
          <p14:tracePt t="211349" x="7223125" y="5000625"/>
          <p14:tracePt t="211364" x="7223125" y="5029200"/>
          <p14:tracePt t="211380" x="7223125" y="5037138"/>
          <p14:tracePt t="211419" x="7223125" y="5043488"/>
          <p14:tracePt t="211467" x="7223125" y="5051425"/>
          <p14:tracePt t="211470" x="7223125" y="5065713"/>
          <p14:tracePt t="211475" x="7223125" y="5072063"/>
          <p14:tracePt t="211496" x="7229475" y="5086350"/>
          <p14:tracePt t="211496" x="7251700" y="5129213"/>
          <p14:tracePt t="211514" x="7272338" y="5143500"/>
          <p14:tracePt t="211529" x="7280275" y="5165725"/>
          <p14:tracePt t="211595" x="7294563" y="5165725"/>
          <p14:tracePt t="211603" x="7300913" y="5165725"/>
          <p14:tracePt t="211611" x="7308850" y="5165725"/>
          <p14:tracePt t="211619" x="7315200" y="5172075"/>
          <p14:tracePt t="211630" x="7351713" y="5180013"/>
          <p14:tracePt t="211646" x="7358063" y="5180013"/>
          <p14:tracePt t="211663" x="7372350" y="5186363"/>
          <p14:tracePt t="211679" x="7386638" y="5200650"/>
          <p14:tracePt t="211696" x="7415213" y="5214938"/>
          <p14:tracePt t="211712" x="7437438" y="5222875"/>
          <p14:tracePt t="211729" x="7480300" y="5229225"/>
          <p14:tracePt t="211746" x="7529513" y="5243513"/>
          <p14:tracePt t="211762" x="7600950" y="5257800"/>
          <p14:tracePt t="211781" x="7615238" y="5265738"/>
          <p14:tracePt t="211796" x="7637463" y="5272088"/>
          <p14:tracePt t="211844" x="7643813" y="5272088"/>
          <p14:tracePt t="211851" x="7651750" y="5272088"/>
          <p14:tracePt t="211859" x="7666038" y="5272088"/>
          <p14:tracePt t="211867" x="7694613" y="5272088"/>
          <p14:tracePt t="211867" x="7723188" y="5272088"/>
          <p14:tracePt t="211883" x="7729538" y="5272088"/>
          <p14:tracePt t="211895" x="7786688" y="5286375"/>
          <p14:tracePt t="211912" x="7800975" y="5286375"/>
          <p14:tracePt t="211930" x="7808913" y="5286375"/>
          <p14:tracePt t="211945" x="7815263" y="5286375"/>
          <p14:tracePt t="211988" x="7837488" y="5280025"/>
          <p14:tracePt t="212003" x="7851775" y="5272088"/>
          <p14:tracePt t="212012" x="7858125" y="5257800"/>
          <p14:tracePt t="212013" x="7872413" y="5214938"/>
          <p14:tracePt t="212029" x="7880350" y="5180013"/>
          <p14:tracePt t="212046" x="7886700" y="5151438"/>
          <p14:tracePt t="212062" x="7886700" y="5129213"/>
          <p14:tracePt t="212079" x="7894638" y="5100638"/>
          <p14:tracePt t="212096" x="7894638" y="5086350"/>
          <p14:tracePt t="212112" x="7894638" y="5080000"/>
          <p14:tracePt t="212128" x="7894638" y="5051425"/>
          <p14:tracePt t="212146" x="7894638" y="5014913"/>
          <p14:tracePt t="212162" x="7894638" y="4972050"/>
          <p14:tracePt t="212178" x="7894638" y="4929188"/>
          <p14:tracePt t="212196" x="7894638" y="4900613"/>
          <p14:tracePt t="212212" x="7894638" y="4857750"/>
          <p14:tracePt t="212228" x="7894638" y="4837113"/>
          <p14:tracePt t="212246" x="7880350" y="4800600"/>
          <p14:tracePt t="212262" x="7872413" y="4779963"/>
          <p14:tracePt t="212279" x="7843838" y="4751388"/>
          <p14:tracePt t="212295" x="7829550" y="4743450"/>
          <p14:tracePt t="212312" x="7786688" y="4714875"/>
          <p14:tracePt t="212329" x="7766050" y="4708525"/>
          <p14:tracePt t="212345" x="7758113" y="4700588"/>
          <p14:tracePt t="212387" x="7751763" y="4700588"/>
          <p14:tracePt t="212395" x="7743825" y="4700588"/>
          <p14:tracePt t="212402" x="7729538" y="4700588"/>
          <p14:tracePt t="212411" x="7723188" y="4700588"/>
          <p14:tracePt t="212459" x="7715250" y="4700588"/>
          <p14:tracePt t="212467" x="7708900" y="4700588"/>
          <p14:tracePt t="212498" x="7694613" y="4700588"/>
          <p14:tracePt t="212515" x="7686675" y="4694238"/>
          <p14:tracePt t="212530" x="7680325" y="4686300"/>
          <p14:tracePt t="212547" x="7672388" y="4686300"/>
          <p14:tracePt t="212579" x="7651750" y="4686300"/>
          <p14:tracePt t="212587" x="7643813" y="4686300"/>
          <p14:tracePt t="212619" x="7637463" y="4686300"/>
          <p14:tracePt t="212635" x="7629525" y="4686300"/>
          <p14:tracePt t="212643" x="7615238" y="4686300"/>
          <p14:tracePt t="212683" x="7608888" y="4686300"/>
          <p14:tracePt t="212715" x="7600950" y="4686300"/>
          <p14:tracePt t="212723" x="7594600" y="4686300"/>
          <p14:tracePt t="212755" x="7580313" y="4686300"/>
          <p14:tracePt t="214203" x="7572375" y="4679950"/>
          <p14:tracePt t="214403" x="7572375" y="4665663"/>
          <p14:tracePt t="214411" x="7572375" y="4651375"/>
          <p14:tracePt t="214419" x="7580313" y="4629150"/>
          <p14:tracePt t="214427" x="7580313" y="4600575"/>
          <p14:tracePt t="214428" x="7594600" y="4586288"/>
          <p14:tracePt t="214428" x="7600950" y="4543425"/>
          <p14:tracePt t="214443" x="7615238" y="4500563"/>
          <p14:tracePt t="214458" x="7629525" y="4465638"/>
          <p14:tracePt t="214475" x="7637463" y="4414838"/>
          <p14:tracePt t="214492" x="7658100" y="4357688"/>
          <p14:tracePt t="214509" x="7658100" y="4314825"/>
          <p14:tracePt t="214526" x="7658100" y="4265613"/>
          <p14:tracePt t="214542" x="7651750" y="4214813"/>
          <p14:tracePt t="214558" x="7615238" y="4179888"/>
          <p14:tracePt t="214575" x="7580313" y="4137025"/>
          <p14:tracePt t="214591" x="7523163" y="4079875"/>
          <p14:tracePt t="214608" x="7443788" y="4014788"/>
          <p14:tracePt t="214625" x="7358063" y="3957638"/>
          <p14:tracePt t="214642" x="7229475" y="3879850"/>
          <p14:tracePt t="214658" x="7043738" y="3729038"/>
          <p14:tracePt t="214675" x="6923088" y="3657600"/>
          <p14:tracePt t="214692" x="6786563" y="3571875"/>
          <p14:tracePt t="214708" x="6751638" y="3543300"/>
          <p14:tracePt t="214725" x="6729413" y="3508375"/>
          <p14:tracePt t="214741" x="6715125" y="3443288"/>
          <p14:tracePt t="214758" x="6715125" y="3371850"/>
          <p14:tracePt t="214774" x="6700838" y="3322638"/>
          <p14:tracePt t="214791" x="6700838" y="3286125"/>
          <p14:tracePt t="214808" x="6715125" y="3251200"/>
          <p14:tracePt t="214825" x="6751638" y="3222625"/>
          <p14:tracePt t="214841" x="6765925" y="3208338"/>
          <p14:tracePt t="214875" x="6772275" y="3200400"/>
          <p14:tracePt t="214875" x="6786563" y="3194050"/>
          <p14:tracePt t="214892" x="6808788" y="3194050"/>
          <p14:tracePt t="214908" x="6837363" y="3194050"/>
          <p14:tracePt t="214925" x="6908800" y="3194050"/>
          <p14:tracePt t="214941" x="6951663" y="3194050"/>
          <p14:tracePt t="214958" x="6958013" y="3194050"/>
          <p14:tracePt t="215019" x="6965950" y="3194050"/>
          <p14:tracePt t="215027" x="6965950" y="3200400"/>
          <p14:tracePt t="215032" x="6965950" y="3208338"/>
          <p14:tracePt t="215041" x="6958013" y="3228975"/>
          <p14:tracePt t="215058" x="6923088" y="3251200"/>
          <p14:tracePt t="215058" x="6872288" y="3257550"/>
          <p14:tracePt t="215075" x="6794500" y="3279775"/>
          <p14:tracePt t="215091" x="6723063" y="3286125"/>
          <p14:tracePt t="215107" x="6708775" y="3286125"/>
          <p14:tracePt t="215195" x="6723063" y="3265488"/>
          <p14:tracePt t="215203" x="6751638" y="3236913"/>
          <p14:tracePt t="215211" x="6765925" y="3228975"/>
          <p14:tracePt t="215224" x="6772275" y="3228975"/>
          <p14:tracePt t="215225" x="6780213" y="3228975"/>
          <p14:tracePt t="215347" x="6786563" y="3228975"/>
          <p14:tracePt t="215355" x="6772275" y="3251200"/>
          <p14:tracePt t="215369" x="6743700" y="3271838"/>
          <p14:tracePt t="215375" x="6729413" y="3286125"/>
          <p14:tracePt t="215390" x="6708775" y="3294063"/>
          <p14:tracePt t="218019" x="6723063" y="3294063"/>
          <p14:tracePt t="218027" x="6772275" y="3294063"/>
          <p14:tracePt t="218037" x="6865938" y="3336925"/>
          <p14:tracePt t="218040" x="7043738" y="3414713"/>
          <p14:tracePt t="218053" x="7258050" y="3465513"/>
          <p14:tracePt t="218070" x="7408863" y="3500438"/>
          <p14:tracePt t="218087" x="7494588" y="3536950"/>
          <p14:tracePt t="218103" x="7537450" y="3557588"/>
          <p14:tracePt t="218154" x="7543800" y="3565525"/>
          <p14:tracePt t="218163" x="7551738" y="3571875"/>
          <p14:tracePt t="218171" x="7558088" y="3579813"/>
          <p14:tracePt t="218187" x="7580313" y="3614738"/>
          <p14:tracePt t="218189" x="7623175" y="3671888"/>
          <p14:tracePt t="218204" x="7658100" y="3757613"/>
          <p14:tracePt t="218220" x="7715250" y="3843338"/>
          <p14:tracePt t="218237" x="7743825" y="3900488"/>
          <p14:tracePt t="218253" x="7772400" y="3957638"/>
          <p14:tracePt t="218271" x="7800975" y="4057650"/>
          <p14:tracePt t="218287" x="7837488" y="4137025"/>
          <p14:tracePt t="218304" x="7866063" y="4194175"/>
          <p14:tracePt t="218319" x="7880350" y="4243388"/>
          <p14:tracePt t="218337" x="7900988" y="4300538"/>
          <p14:tracePt t="218353" x="7923213" y="4365625"/>
          <p14:tracePt t="218370" x="7929563" y="4429125"/>
          <p14:tracePt t="218370" x="7943850" y="4486275"/>
          <p14:tracePt t="218387" x="7972425" y="4579938"/>
          <p14:tracePt t="218403" x="7994650" y="4665663"/>
          <p14:tracePt t="218419" x="7994650" y="4714875"/>
          <p14:tracePt t="218436" x="7994650" y="4751388"/>
          <p14:tracePt t="218453" x="7994650" y="4772025"/>
          <p14:tracePt t="218470" x="7994650" y="4814888"/>
          <p14:tracePt t="218487" x="7994650" y="4879975"/>
          <p14:tracePt t="218503" x="7972425" y="4929188"/>
          <p14:tracePt t="218519" x="7943850" y="4972050"/>
          <p14:tracePt t="218536" x="7929563" y="5000625"/>
          <p14:tracePt t="218552" x="7929563" y="5014913"/>
          <p14:tracePt t="218569" x="7923213" y="5029200"/>
          <p14:tracePt t="218586" x="7908925" y="5057775"/>
          <p14:tracePt t="218603" x="7894638" y="5080000"/>
          <p14:tracePt t="218619" x="7851775" y="5114925"/>
          <p14:tracePt t="218636" x="7780338" y="5151438"/>
          <p14:tracePt t="218653" x="7694613" y="5172075"/>
          <p14:tracePt t="218669" x="7629525" y="5200650"/>
          <p14:tracePt t="218686" x="7586663" y="5208588"/>
          <p14:tracePt t="218702" x="7566025" y="5208588"/>
          <p14:tracePt t="218754" x="7543800" y="5214938"/>
          <p14:tracePt t="218763" x="7537450" y="5214938"/>
          <p14:tracePt t="218774" x="7515225" y="5214938"/>
          <p14:tracePt t="218778" x="7480300" y="5229225"/>
          <p14:tracePt t="218787" x="7437438" y="5243513"/>
          <p14:tracePt t="218803" x="7423150" y="5243513"/>
          <p14:tracePt t="218858" x="7415213" y="5243513"/>
          <p14:tracePt t="218867" x="7400925" y="5243513"/>
          <p14:tracePt t="218875" x="7366000" y="5208588"/>
          <p14:tracePt t="218886" x="7323138" y="5151438"/>
          <p14:tracePt t="218903" x="7294563" y="5094288"/>
          <p14:tracePt t="218919" x="7286625" y="5057775"/>
          <p14:tracePt t="218936" x="7280275" y="5014913"/>
          <p14:tracePt t="218952" x="7280275" y="4979988"/>
          <p14:tracePt t="218969" x="7280275" y="4965700"/>
          <p14:tracePt t="218986" x="7280275" y="4922838"/>
          <p14:tracePt t="219002" x="7300913" y="4857750"/>
          <p14:tracePt t="219020" x="7315200" y="4814888"/>
          <p14:tracePt t="219036" x="7337425" y="4786313"/>
          <p14:tracePt t="219052" x="7343775" y="4757738"/>
          <p14:tracePt t="219155" x="7343775" y="4751388"/>
          <p14:tracePt t="219163" x="7351713" y="4737100"/>
          <p14:tracePt t="219179" x="7366000" y="4729163"/>
          <p14:tracePt t="219195" x="7372350" y="4722813"/>
          <p14:tracePt t="219218" x="7380288" y="4722813"/>
          <p14:tracePt t="219235" x="7394575" y="4722813"/>
          <p14:tracePt t="219243" x="7423150" y="4722813"/>
          <p14:tracePt t="219250" x="7437438" y="4722813"/>
          <p14:tracePt t="219259" x="7472363" y="4722813"/>
          <p14:tracePt t="219269" x="7515225" y="4722813"/>
          <p14:tracePt t="219285" x="7537450" y="4722813"/>
          <p14:tracePt t="219303" x="7551738" y="4729163"/>
          <p14:tracePt t="219318" x="7572375" y="4729163"/>
          <p14:tracePt t="219335" x="7586663" y="4737100"/>
          <p14:tracePt t="219352" x="7600950" y="4743450"/>
          <p14:tracePt t="219368" x="7615238" y="4757738"/>
          <p14:tracePt t="219385" x="7629525" y="4757738"/>
          <p14:tracePt t="219401" x="7658100" y="4765675"/>
          <p14:tracePt t="219418" x="7694613" y="4794250"/>
          <p14:tracePt t="219435" x="7729538" y="4800600"/>
          <p14:tracePt t="219452" x="7758113" y="4808538"/>
          <p14:tracePt t="219468" x="7772400" y="4808538"/>
          <p14:tracePt t="219484" x="7780338" y="4808538"/>
          <p14:tracePt t="219501" x="7786688" y="4814888"/>
          <p14:tracePt t="219518" x="7794625" y="4829175"/>
          <p14:tracePt t="219535" x="7800975" y="4843463"/>
          <p14:tracePt t="219551" x="7815263" y="4879975"/>
          <p14:tracePt t="219568" x="7823200" y="4908550"/>
          <p14:tracePt t="219584" x="7837488" y="4943475"/>
          <p14:tracePt t="219602" x="7837488" y="4965700"/>
          <p14:tracePt t="219618" x="7837488" y="5000625"/>
          <p14:tracePt t="219635" x="7837488" y="5037138"/>
          <p14:tracePt t="219652" x="7837488" y="5065713"/>
          <p14:tracePt t="219668" x="7837488" y="5086350"/>
          <p14:tracePt t="219684" x="7829550" y="5122863"/>
          <p14:tracePt t="219701" x="7815263" y="5137150"/>
          <p14:tracePt t="219718" x="7808913" y="5157788"/>
          <p14:tracePt t="219734" x="7800975" y="5165725"/>
          <p14:tracePt t="219751" x="7794625" y="5172075"/>
          <p14:tracePt t="219767" x="7780338" y="5186363"/>
          <p14:tracePt t="219784" x="7772400" y="5200650"/>
          <p14:tracePt t="219801" x="7766050" y="5214938"/>
          <p14:tracePt t="219818" x="7758113" y="5222875"/>
          <p14:tracePt t="219835" x="7751763" y="5222875"/>
          <p14:tracePt t="219875" x="7743825" y="5229225"/>
          <p14:tracePt t="219915" x="7737475" y="5229225"/>
          <p14:tracePt t="219931" x="7723188" y="5229225"/>
          <p14:tracePt t="219963" x="7715250" y="5229225"/>
          <p14:tracePt t="219969" x="7708900" y="5229225"/>
          <p14:tracePt t="219972" x="7700963" y="5229225"/>
          <p14:tracePt t="219984" x="7680325" y="5229225"/>
          <p14:tracePt t="220000" x="7672388" y="5229225"/>
          <p14:tracePt t="220043" x="7666038" y="5229225"/>
          <p14:tracePt t="220050" x="7643813" y="5229225"/>
          <p14:tracePt t="220051" x="7637463" y="5229225"/>
          <p14:tracePt t="220067" x="7629525" y="5229225"/>
          <p14:tracePt t="220084" x="7623175" y="5229225"/>
          <p14:tracePt t="220100" x="7608888" y="5229225"/>
          <p14:tracePt t="220117" x="7594600" y="5229225"/>
          <p14:tracePt t="220133" x="7586663" y="5229225"/>
          <p14:tracePt t="220171" x="7572375" y="5229225"/>
          <p14:tracePt t="220179" x="7558088" y="5222875"/>
          <p14:tracePt t="220192" x="7529513" y="5214938"/>
          <p14:tracePt t="220201" x="7515225" y="5200650"/>
          <p14:tracePt t="220217" x="7494588" y="5186363"/>
          <p14:tracePt t="220234" x="7480300" y="5165725"/>
          <p14:tracePt t="220250" x="7458075" y="5137150"/>
          <p14:tracePt t="220268" x="7451725" y="5137150"/>
          <p14:tracePt t="220283" x="7443788" y="5129213"/>
          <p14:tracePt t="220300" x="7437438" y="5114925"/>
          <p14:tracePt t="220318" x="7423150" y="5100638"/>
          <p14:tracePt t="220334" x="7400925" y="5080000"/>
          <p14:tracePt t="220351" x="7394575" y="5037138"/>
          <p14:tracePt t="220366" x="7372350" y="4986338"/>
          <p14:tracePt t="220383" x="7343775" y="4943475"/>
          <p14:tracePt t="220400" x="7343775" y="4900613"/>
          <p14:tracePt t="220417" x="7337425" y="4886325"/>
          <p14:tracePt t="220433" x="7337425" y="4879975"/>
          <p14:tracePt t="220507" x="7358063" y="4851400"/>
          <p14:tracePt t="220514" x="7366000" y="4851400"/>
          <p14:tracePt t="220523" x="7408863" y="4843463"/>
          <p14:tracePt t="220533" x="7443788" y="4837113"/>
          <p14:tracePt t="220550" x="7486650" y="4822825"/>
          <p14:tracePt t="220567" x="7523163" y="4808538"/>
          <p14:tracePt t="220583" x="7566025" y="4794250"/>
          <p14:tracePt t="220601" x="7608888" y="4786313"/>
          <p14:tracePt t="220616" x="7643813" y="4786313"/>
          <p14:tracePt t="220633" x="7651750" y="4786313"/>
          <p14:tracePt t="220666" x="7658100" y="4786313"/>
          <p14:tracePt t="220667" x="7680325" y="4786313"/>
          <p14:tracePt t="220683" x="7700963" y="4786313"/>
          <p14:tracePt t="220699" x="7723188" y="4786313"/>
          <p14:tracePt t="220763" x="7729538" y="4786313"/>
          <p14:tracePt t="220779" x="7737475" y="4786313"/>
          <p14:tracePt t="220795" x="7743825" y="4786313"/>
          <p14:tracePt t="220811" x="7758113" y="4786313"/>
          <p14:tracePt t="220819" x="7780338" y="4794250"/>
          <p14:tracePt t="220843" x="7808913" y="4794250"/>
          <p14:tracePt t="220851" x="7815263" y="4800600"/>
          <p14:tracePt t="220859" x="7823200" y="4800600"/>
          <p14:tracePt t="220866" x="7837488" y="4800600"/>
          <p14:tracePt t="220931" x="7858125" y="4814888"/>
          <p14:tracePt t="221443" x="7866063" y="4822825"/>
          <p14:tracePt t="221450" x="7872413" y="4843463"/>
          <p14:tracePt t="221453" x="7872413" y="4851400"/>
          <p14:tracePt t="221465" x="7872413" y="4872038"/>
          <p14:tracePt t="221482" x="7872413" y="4894263"/>
          <p14:tracePt t="221499" x="7886700" y="4908550"/>
          <p14:tracePt t="221539" x="7886700" y="4914900"/>
          <p14:tracePt t="221555" x="7886700" y="4922838"/>
          <p14:tracePt t="221571" x="7886700" y="4929188"/>
          <p14:tracePt t="221587" x="7886700" y="4943475"/>
          <p14:tracePt t="221603" x="7886700" y="4951413"/>
          <p14:tracePt t="221619" x="7886700" y="4965700"/>
          <p14:tracePt t="221651" x="7886700" y="4986338"/>
          <p14:tracePt t="221659" x="7880350" y="4994275"/>
          <p14:tracePt t="221667" x="7880350" y="5000625"/>
          <p14:tracePt t="221683" x="7880350" y="5008563"/>
          <p14:tracePt t="221683" x="7872413" y="5022850"/>
          <p14:tracePt t="221699" x="7858125" y="5037138"/>
          <p14:tracePt t="221715" x="7851775" y="5043488"/>
          <p14:tracePt t="221731" x="7815263" y="5057775"/>
          <p14:tracePt t="221749" x="7800975" y="5072063"/>
          <p14:tracePt t="221765" x="7794625" y="5080000"/>
          <p14:tracePt t="221782" x="7772400" y="5100638"/>
          <p14:tracePt t="221799" x="7766050" y="5108575"/>
          <p14:tracePt t="221814" x="7758113" y="5114925"/>
          <p14:tracePt t="221831" x="7751763" y="5114925"/>
          <p14:tracePt t="221848" x="7743825" y="5114925"/>
          <p14:tracePt t="221865" x="7723188" y="5122863"/>
          <p14:tracePt t="221881" x="7694613" y="5122863"/>
          <p14:tracePt t="221899" x="7686675" y="5129213"/>
          <p14:tracePt t="221914" x="7658100" y="5129213"/>
          <p14:tracePt t="221932" x="7643813" y="5129213"/>
          <p14:tracePt t="221948" x="7623175" y="5129213"/>
          <p14:tracePt t="221964" x="7594600" y="5129213"/>
          <p14:tracePt t="221981" x="7580313" y="5129213"/>
          <p14:tracePt t="221997" x="7543800" y="5129213"/>
          <p14:tracePt t="222015" x="7537450" y="5129213"/>
          <p14:tracePt t="222031" x="7515225" y="5129213"/>
          <p14:tracePt t="222048" x="7508875" y="5129213"/>
          <p14:tracePt t="222064" x="7500938" y="5129213"/>
          <p14:tracePt t="222081" x="7494588" y="5129213"/>
          <p14:tracePt t="222123" x="7480300" y="5129213"/>
          <p14:tracePt t="222123" x="7472363" y="5129213"/>
          <p14:tracePt t="222131" x="7451725" y="5122863"/>
          <p14:tracePt t="222148" x="7443788" y="5100638"/>
          <p14:tracePt t="222164" x="7437438" y="5094288"/>
          <p14:tracePt t="222181" x="7423150" y="5080000"/>
          <p14:tracePt t="222197" x="7415213" y="5065713"/>
          <p14:tracePt t="222214" x="7415213" y="5043488"/>
          <p14:tracePt t="222231" x="7400925" y="5014913"/>
          <p14:tracePt t="222247" x="7400925" y="4979988"/>
          <p14:tracePt t="222264" x="7400925" y="4951413"/>
          <p14:tracePt t="222281" x="7400925" y="4943475"/>
          <p14:tracePt t="222298" x="7400925" y="4929188"/>
          <p14:tracePt t="222298" x="7400925" y="4900613"/>
          <p14:tracePt t="222315" x="7400925" y="4894263"/>
          <p14:tracePt t="222330" x="7400925" y="4872038"/>
          <p14:tracePt t="222347" x="7400925" y="4857750"/>
          <p14:tracePt t="222364" x="7400925" y="4851400"/>
          <p14:tracePt t="222382" x="7400925" y="4829175"/>
          <p14:tracePt t="222397" x="7400925" y="4822825"/>
          <p14:tracePt t="222413" x="7415213" y="4814888"/>
          <p14:tracePt t="222430" x="7423150" y="4808538"/>
          <p14:tracePt t="222447" x="7437438" y="4808538"/>
          <p14:tracePt t="222464" x="7480300" y="4779963"/>
          <p14:tracePt t="222480" x="7523163" y="4765675"/>
          <p14:tracePt t="222497" x="7551738" y="4765675"/>
          <p14:tracePt t="222513" x="7558088" y="4765675"/>
          <p14:tracePt t="222513" x="7572375" y="4765675"/>
          <p14:tracePt t="222562" x="7586663" y="4765675"/>
          <p14:tracePt t="222566" x="7594600" y="4765675"/>
          <p14:tracePt t="222571" x="7600950" y="4765675"/>
          <p14:tracePt t="222580" x="7623175" y="4765675"/>
          <p14:tracePt t="222597" x="7637463" y="4765675"/>
          <p14:tracePt t="222614" x="7658100" y="4765675"/>
          <p14:tracePt t="222630" x="7694613" y="4786313"/>
          <p14:tracePt t="222648" x="7708900" y="4800600"/>
          <p14:tracePt t="222663" x="7737475" y="4837113"/>
          <p14:tracePt t="222680" x="7751763" y="4851400"/>
          <p14:tracePt t="222696" x="7758113" y="4865688"/>
          <p14:tracePt t="222731" x="7780338" y="4879975"/>
          <p14:tracePt t="222771" x="7780338" y="4886325"/>
          <p14:tracePt t="222779" x="7780338" y="4894263"/>
          <p14:tracePt t="222789" x="7772400" y="4914900"/>
          <p14:tracePt t="222835" x="7766050" y="4922838"/>
          <p14:tracePt t="222843" x="7766050" y="4929188"/>
          <p14:tracePt t="222890" x="7758113" y="4937125"/>
          <p14:tracePt t="222899" x="7743825" y="4937125"/>
          <p14:tracePt t="222906" x="7737475" y="4937125"/>
          <p14:tracePt t="222913" x="7672388" y="4922838"/>
          <p14:tracePt t="222930" x="7594600" y="4879975"/>
          <p14:tracePt t="222947" x="7551738" y="4851400"/>
          <p14:tracePt t="222963" x="7500938" y="4829175"/>
          <p14:tracePt t="222980" x="7486650" y="4822825"/>
          <p14:tracePt t="223027" x="7480300" y="4822825"/>
          <p14:tracePt t="223040" x="7472363" y="4822825"/>
          <p14:tracePt t="223049" x="7466013" y="4822825"/>
          <p14:tracePt t="223052" x="7443788" y="4822825"/>
          <p14:tracePt t="223063" x="7437438" y="4822825"/>
          <p14:tracePt t="223079" x="7429500" y="4822825"/>
          <p14:tracePt t="223096" x="7408863" y="4822825"/>
          <p14:tracePt t="223113" x="7394575" y="4822825"/>
          <p14:tracePt t="223130" x="7372350" y="4822825"/>
          <p14:tracePt t="223170" x="7366000" y="4822825"/>
          <p14:tracePt t="223179" x="7358063" y="4822825"/>
          <p14:tracePt t="223218" x="7351713" y="4822825"/>
          <p14:tracePt t="223227" x="7337425" y="4822825"/>
          <p14:tracePt t="223235" x="7329488" y="4822825"/>
          <p14:tracePt t="223246" x="7323138" y="4822825"/>
          <p14:tracePt t="223247" x="7294563" y="4822825"/>
          <p14:tracePt t="223263" x="7286625" y="4822825"/>
          <p14:tracePt t="223323" x="7280275" y="4822825"/>
          <p14:tracePt t="223363" x="7272338" y="4822825"/>
          <p14:tracePt t="223371" x="7265988" y="4822825"/>
          <p14:tracePt t="223379" x="7258050" y="4822825"/>
          <p14:tracePt t="223385" x="7237413" y="4843463"/>
          <p14:tracePt t="223395" x="7223125" y="4851400"/>
          <p14:tracePt t="223412" x="7200900" y="4865688"/>
          <p14:tracePt t="223429" x="7186613" y="4879975"/>
          <p14:tracePt t="223539" x="7172325" y="4894263"/>
          <p14:tracePt t="223546" x="7158038" y="4900613"/>
          <p14:tracePt t="223555" x="7129463" y="4908550"/>
          <p14:tracePt t="223563" x="7108825" y="4929188"/>
          <p14:tracePt t="223563" x="7080250" y="4937125"/>
          <p14:tracePt t="223619" x="7072313" y="4943475"/>
          <p14:tracePt t="223659" x="7072313" y="4951413"/>
          <p14:tracePt t="223667" x="7051675" y="5000625"/>
          <p14:tracePt t="223675" x="7043738" y="5014913"/>
          <p14:tracePt t="223680" x="7037388" y="5043488"/>
          <p14:tracePt t="223695" x="7037388" y="5057775"/>
          <p14:tracePt t="223713" x="7037388" y="5080000"/>
          <p14:tracePt t="223729" x="7029450" y="5094288"/>
          <p14:tracePt t="227962" x="7029450" y="5100638"/>
          <p14:tracePt t="227971" x="7080250" y="5072063"/>
          <p14:tracePt t="227979" x="7143750" y="5043488"/>
          <p14:tracePt t="227989" x="7194550" y="5022850"/>
          <p14:tracePt t="228067" x="7208838" y="5014913"/>
          <p14:tracePt t="228083" x="7229475" y="5008563"/>
          <p14:tracePt t="228099" x="7243763" y="4986338"/>
          <p14:tracePt t="228116" x="7251700" y="4986338"/>
          <p14:tracePt t="228122" x="7258050" y="4986338"/>
          <p14:tracePt t="228129" x="7265988" y="4979988"/>
          <p14:tracePt t="228138" x="7294563" y="4972050"/>
          <p14:tracePt t="228155" x="7300913" y="4972050"/>
          <p14:tracePt t="228291" x="7280275" y="4972050"/>
          <p14:tracePt t="228298" x="7265988" y="4972050"/>
          <p14:tracePt t="228306" x="7251700" y="4972050"/>
          <p14:tracePt t="228312" x="7223125" y="4972050"/>
          <p14:tracePt t="228323" x="7172325" y="4972050"/>
          <p14:tracePt t="228339" x="7129463" y="4972050"/>
          <p14:tracePt t="228356" x="7051675" y="4972050"/>
          <p14:tracePt t="228372" x="6986588" y="4994275"/>
          <p14:tracePt t="228389" x="6958013" y="5008563"/>
          <p14:tracePt t="228406" x="6951663" y="5014913"/>
          <p14:tracePt t="228422" x="6929438" y="5043488"/>
          <p14:tracePt t="228439" x="6929438" y="5051425"/>
          <p14:tracePt t="228455" x="6915150" y="5080000"/>
          <p14:tracePt t="228472" x="6908800" y="5108575"/>
          <p14:tracePt t="228488" x="6900863" y="5129213"/>
          <p14:tracePt t="228506" x="6900863" y="5151438"/>
          <p14:tracePt t="228522" x="6894513" y="5180013"/>
          <p14:tracePt t="228539" x="6894513" y="5208588"/>
          <p14:tracePt t="228555" x="6894513" y="5237163"/>
          <p14:tracePt t="228572" x="6894513" y="5280025"/>
          <p14:tracePt t="228588" x="6894513" y="5300663"/>
          <p14:tracePt t="228605" x="6894513" y="5329238"/>
          <p14:tracePt t="228622" x="6894513" y="5386388"/>
          <p14:tracePt t="228638" x="6894513" y="5443538"/>
          <p14:tracePt t="228656" x="6894513" y="5472113"/>
          <p14:tracePt t="228671" x="6894513" y="5514975"/>
          <p14:tracePt t="228689" x="6894513" y="5537200"/>
          <p14:tracePt t="228705" x="6894513" y="5594350"/>
          <p14:tracePt t="228722" x="6894513" y="5614988"/>
          <p14:tracePt t="228738" x="6908800" y="5680075"/>
          <p14:tracePt t="228755" x="6908800" y="5715000"/>
          <p14:tracePt t="228772" x="6908800" y="5743575"/>
          <p14:tracePt t="228788" x="6908800" y="5765800"/>
          <p14:tracePt t="228805" x="6908800" y="5786438"/>
          <p14:tracePt t="228821" x="6908800" y="5800725"/>
          <p14:tracePt t="228838" x="6908800" y="5815013"/>
          <p14:tracePt t="228854" x="6915150" y="5829300"/>
          <p14:tracePt t="228872" x="6915150" y="5872163"/>
          <p14:tracePt t="228887" x="6915150" y="5908675"/>
          <p14:tracePt t="228904" x="6915150" y="5937250"/>
          <p14:tracePt t="228921" x="6923088" y="5965825"/>
          <p14:tracePt t="228938" x="6937375" y="6000750"/>
          <p14:tracePt t="228955" x="6951663" y="6015038"/>
          <p14:tracePt t="228971" x="6958013" y="6022975"/>
          <p14:tracePt t="228988" x="6958013" y="6029325"/>
          <p14:tracePt t="229005" x="6972300" y="6051550"/>
          <p14:tracePt t="229021" x="6994525" y="6080125"/>
          <p14:tracePt t="229037" x="7008813" y="6100763"/>
          <p14:tracePt t="229054" x="7029450" y="6115050"/>
          <p14:tracePt t="229099" x="7037388" y="6115050"/>
          <p14:tracePt t="229106" x="7051675" y="6122988"/>
          <p14:tracePt t="229120" x="7058025" y="6122988"/>
          <p14:tracePt t="229122" x="7080250" y="6122988"/>
          <p14:tracePt t="229137" x="7129463" y="6157913"/>
          <p14:tracePt t="229154" x="7143750" y="6157913"/>
          <p14:tracePt t="229171" x="7158038" y="6165850"/>
          <p14:tracePt t="229187" x="7165975" y="6165850"/>
          <p14:tracePt t="229205" x="7194550" y="6165850"/>
          <p14:tracePt t="229221" x="7237413" y="6165850"/>
          <p14:tracePt t="229238" x="7280275" y="6165850"/>
          <p14:tracePt t="229254" x="7337425" y="6165850"/>
          <p14:tracePt t="229271" x="7380288" y="6165850"/>
          <p14:tracePt t="229288" x="7415213" y="6165850"/>
          <p14:tracePt t="229305" x="7437438" y="6165850"/>
          <p14:tracePt t="229321" x="7458075" y="6165850"/>
          <p14:tracePt t="229337" x="7486650" y="6165850"/>
          <p14:tracePt t="229354" x="7500938" y="6165850"/>
          <p14:tracePt t="229370" x="7537450" y="6143625"/>
          <p14:tracePt t="229387" x="7572375" y="6129338"/>
          <p14:tracePt t="229404" x="7594600" y="6108700"/>
          <p14:tracePt t="229420" x="7594600" y="6072188"/>
          <p14:tracePt t="229438" x="7608888" y="6057900"/>
          <p14:tracePt t="229453" x="7615238" y="6029325"/>
          <p14:tracePt t="229471" x="7623175" y="6008688"/>
          <p14:tracePt t="229487" x="7629525" y="5972175"/>
          <p14:tracePt t="229504" x="7629525" y="5937250"/>
          <p14:tracePt t="229520" x="7629525" y="5900738"/>
          <p14:tracePt t="229536" x="7629525" y="5843588"/>
          <p14:tracePt t="229554" x="7629525" y="5800725"/>
          <p14:tracePt t="229570" x="7629525" y="5751513"/>
          <p14:tracePt t="229587" x="7629525" y="5722938"/>
          <p14:tracePt t="229603" x="7629525" y="5680075"/>
          <p14:tracePt t="229620" x="7600950" y="5629275"/>
          <p14:tracePt t="229637" x="7594600" y="5614988"/>
          <p14:tracePt t="229653" x="7586663" y="5586413"/>
          <p14:tracePt t="229670" x="7551738" y="5557838"/>
          <p14:tracePt t="229687" x="7523163" y="5522913"/>
          <p14:tracePt t="229703" x="7500938" y="5508625"/>
          <p14:tracePt t="229720" x="7472363" y="5494338"/>
          <p14:tracePt t="229737" x="7423150" y="5472113"/>
          <p14:tracePt t="229753" x="7380288" y="5465763"/>
          <p14:tracePt t="229753" x="7351713" y="5451475"/>
          <p14:tracePt t="229771" x="7323138" y="5451475"/>
          <p14:tracePt t="229786" x="7272338" y="5422900"/>
          <p14:tracePt t="229804" x="7258050" y="5422900"/>
          <p14:tracePt t="229819" x="7251700" y="5422900"/>
          <p14:tracePt t="229836" x="7223125" y="5422900"/>
          <p14:tracePt t="229853" x="7194550" y="5422900"/>
          <p14:tracePt t="229870" x="7172325" y="5422900"/>
          <p14:tracePt t="229887" x="7151688" y="5422900"/>
          <p14:tracePt t="229903" x="7115175" y="5422900"/>
          <p14:tracePt t="229920" x="7100888" y="5422900"/>
          <p14:tracePt t="229936" x="7072313" y="5429250"/>
          <p14:tracePt t="229987" x="7065963" y="5429250"/>
          <p14:tracePt t="229995" x="7037388" y="5437188"/>
          <p14:tracePt t="230003" x="7029450" y="5443538"/>
          <p14:tracePt t="230024" x="7015163" y="5457825"/>
          <p14:tracePt t="230025" x="7000875" y="5472113"/>
          <p14:tracePt t="230036" x="6980238" y="5486400"/>
          <p14:tracePt t="230053" x="6972300" y="5494338"/>
          <p14:tracePt t="230107" x="6965950" y="5500688"/>
          <p14:tracePt t="230123" x="6943725" y="5508625"/>
          <p14:tracePt t="230130" x="6937375" y="5529263"/>
          <p14:tracePt t="230146" x="6937375" y="5537200"/>
          <p14:tracePt t="230155" x="6937375" y="5543550"/>
          <p14:tracePt t="230187" x="6937375" y="5565775"/>
          <p14:tracePt t="230195" x="6937375" y="5572125"/>
          <p14:tracePt t="230206" x="6937375" y="5580063"/>
          <p14:tracePt t="230227" x="6937375" y="5586413"/>
          <p14:tracePt t="230237" x="6937375" y="5608638"/>
          <p14:tracePt t="230259" x="6937375" y="5614988"/>
          <p14:tracePt t="230267" x="6937375" y="5622925"/>
          <p14:tracePt t="230275" x="6937375" y="5643563"/>
          <p14:tracePt t="230285" x="6937375" y="5657850"/>
          <p14:tracePt t="230303" x="6943725" y="5665788"/>
          <p14:tracePt t="230363" x="6951663" y="5672138"/>
          <p14:tracePt t="230443" x="6958013" y="5672138"/>
          <p14:tracePt t="230491" x="6980238" y="5672138"/>
          <p14:tracePt t="230499" x="6986588" y="5672138"/>
          <p14:tracePt t="230504" x="7000875" y="5672138"/>
          <p14:tracePt t="230519" x="7023100" y="5672138"/>
          <p14:tracePt t="230535" x="7037388" y="5680075"/>
          <p14:tracePt t="230553" x="7043738" y="5686425"/>
          <p14:tracePt t="230587" x="7058025" y="5686425"/>
          <p14:tracePt t="230587" x="7080250" y="5686425"/>
          <p14:tracePt t="230602" x="7108825" y="5686425"/>
          <p14:tracePt t="230619" x="7129463" y="5686425"/>
          <p14:tracePt t="230635" x="7143750" y="5686425"/>
          <p14:tracePt t="230652" x="7165975" y="5680075"/>
          <p14:tracePt t="230669" x="7186613" y="5672138"/>
          <p14:tracePt t="230686" x="7208838" y="5672138"/>
          <p14:tracePt t="230703" x="7229475" y="5672138"/>
          <p14:tracePt t="230719" x="7265988" y="5672138"/>
          <p14:tracePt t="230736" x="7294563" y="5665788"/>
          <p14:tracePt t="230752" x="7300913" y="5657850"/>
          <p14:tracePt t="230769" x="7323138" y="5657850"/>
          <p14:tracePt t="230785" x="7343775" y="5651500"/>
          <p14:tracePt t="230827" x="7351713" y="5651500"/>
          <p14:tracePt t="230834" x="7366000" y="5651500"/>
          <p14:tracePt t="230836" x="7380288" y="5651500"/>
          <p14:tracePt t="230852" x="7386638" y="5651500"/>
          <p14:tracePt t="230868" x="7400925" y="5651500"/>
          <p14:tracePt t="230885" x="7415213" y="5651500"/>
          <p14:tracePt t="230901" x="7437438" y="5651500"/>
          <p14:tracePt t="230918" x="7486650" y="5651500"/>
          <p14:tracePt t="230935" x="7529513" y="5651500"/>
          <p14:tracePt t="230952" x="7572375" y="5651500"/>
          <p14:tracePt t="230969" x="7594600" y="5651500"/>
          <p14:tracePt t="230985" x="7608888" y="5651500"/>
          <p14:tracePt t="231002" x="7615238" y="5651500"/>
          <p14:tracePt t="231042" x="7623175" y="5651500"/>
          <p14:tracePt t="232139" x="7615238" y="5651500"/>
          <p14:tracePt t="232147" x="7608888" y="5651500"/>
          <p14:tracePt t="232156" x="7594600" y="5651500"/>
          <p14:tracePt t="232163" x="7586663" y="5651500"/>
          <p14:tracePt t="232171" x="7572375" y="5651500"/>
          <p14:tracePt t="232184" x="7558088" y="5651500"/>
          <p14:tracePt t="232200" x="7551738" y="5651500"/>
          <p14:tracePt t="232216" x="7543800" y="5651500"/>
          <p14:tracePt t="232233" x="7523163" y="5651500"/>
          <p14:tracePt t="232250" x="7500938" y="5651500"/>
          <p14:tracePt t="232267" x="7472363" y="5651500"/>
          <p14:tracePt t="232284" x="7458075" y="5651500"/>
          <p14:tracePt t="232300" x="7429500" y="5651500"/>
          <p14:tracePt t="232316" x="7415213" y="5651500"/>
          <p14:tracePt t="232333" x="7400925" y="5651500"/>
          <p14:tracePt t="232350" x="7386638" y="5651500"/>
          <p14:tracePt t="232367" x="7366000" y="5651500"/>
          <p14:tracePt t="232383" x="7351713" y="5651500"/>
          <p14:tracePt t="232400" x="7315200" y="5651500"/>
          <p14:tracePt t="232416" x="7308850" y="5651500"/>
          <p14:tracePt t="232433" x="7286625" y="5651500"/>
          <p14:tracePt t="232450" x="7272338" y="5651500"/>
          <p14:tracePt t="232466" x="7237413" y="5651500"/>
          <p14:tracePt t="232484" x="7229475" y="5651500"/>
          <p14:tracePt t="232500" x="7223125" y="5651500"/>
          <p14:tracePt t="232516" x="7208838" y="5651500"/>
          <p14:tracePt t="232533" x="7194550" y="5651500"/>
          <p14:tracePt t="232550" x="7186613" y="5651500"/>
          <p14:tracePt t="232565" x="7165975" y="5651500"/>
          <p14:tracePt t="232583" x="7158038" y="5651500"/>
          <p14:tracePt t="232599" x="7129463" y="5643563"/>
          <p14:tracePt t="232617" x="7123113" y="5643563"/>
          <p14:tracePt t="232633" x="7115175" y="5637213"/>
          <p14:tracePt t="232667" x="7108825" y="5637213"/>
          <p14:tracePt t="232683" x="7094538" y="5637213"/>
          <p14:tracePt t="232779" x="7086600" y="5637213"/>
          <p14:tracePt t="232851" x="7080250" y="5637213"/>
          <p14:tracePt t="232859" x="7072313" y="5629275"/>
          <p14:tracePt t="237459" x="7072313" y="5622925"/>
          <p14:tracePt t="237490" x="7080250" y="5622925"/>
          <p14:tracePt t="237522" x="7086600" y="5622925"/>
          <p14:tracePt t="237538" x="7094538" y="5622925"/>
          <p14:tracePt t="237570" x="7108825" y="5622925"/>
          <p14:tracePt t="237578" x="7115175" y="5622925"/>
          <p14:tracePt t="237584" x="7123113" y="5622925"/>
          <p14:tracePt t="237592" x="7129463" y="5622925"/>
          <p14:tracePt t="237608" x="7143750" y="5622925"/>
          <p14:tracePt t="237625" x="7151688" y="5622925"/>
          <p14:tracePt t="237642" x="7158038" y="5622925"/>
          <p14:tracePt t="237715" x="7165975" y="5629275"/>
          <p14:tracePt t="237722" x="7180263" y="5637213"/>
          <p14:tracePt t="237731" x="7180263" y="5651500"/>
          <p14:tracePt t="237747" x="7180263" y="5657850"/>
          <p14:tracePt t="237758" x="7180263" y="5665788"/>
          <p14:tracePt t="237762" x="7200900" y="5686425"/>
          <p14:tracePt t="237775" x="7200900" y="5694363"/>
          <p14:tracePt t="237791" x="7208838" y="5700713"/>
          <p14:tracePt t="237834" x="7215188" y="5722938"/>
          <p14:tracePt t="237850" x="7223125" y="5729288"/>
          <p14:tracePt t="237915" x="7229475" y="5737225"/>
          <p14:tracePt t="237946" x="7237413" y="5743575"/>
          <p14:tracePt t="237952" x="7243763" y="5751513"/>
          <p14:tracePt t="237971" x="7243763" y="5757863"/>
          <p14:tracePt t="237979" x="7251700" y="5772150"/>
          <p14:tracePt t="237987" x="7265988" y="5780088"/>
          <p14:tracePt t="237996" x="7272338" y="5786438"/>
          <p14:tracePt t="238008" x="7272338" y="5794375"/>
          <p14:tracePt t="238025" x="7280275" y="5800725"/>
          <p14:tracePt t="238242" x="7286625" y="5808663"/>
          <p14:tracePt t="238274" x="7286625" y="5800725"/>
          <p14:tracePt t="238287" x="7286625" y="5772150"/>
          <p14:tracePt t="238289" x="7286625" y="5765800"/>
          <p14:tracePt t="238291" x="7286625" y="5729288"/>
          <p14:tracePt t="238308" x="7286625" y="5715000"/>
          <p14:tracePt t="238325" x="7272338" y="5686425"/>
          <p14:tracePt t="238341" x="7194550" y="5629275"/>
          <p14:tracePt t="238358" x="7058025" y="5557838"/>
          <p14:tracePt t="238374" x="6880225" y="5480050"/>
          <p14:tracePt t="238391" x="6580188" y="5365750"/>
          <p14:tracePt t="238407" x="6223000" y="5222875"/>
          <p14:tracePt t="238424" x="5822950" y="5094288"/>
          <p14:tracePt t="238441" x="5472113" y="4943475"/>
          <p14:tracePt t="238458" x="5086350" y="4837113"/>
          <p14:tracePt t="238474" x="4872038" y="4779963"/>
          <p14:tracePt t="238491" x="4694238" y="4729163"/>
          <p14:tracePt t="238507" x="4579938" y="4694238"/>
          <p14:tracePt t="238524" x="4494213" y="4651375"/>
          <p14:tracePt t="238540" x="4451350" y="4637088"/>
          <p14:tracePt t="238557" x="4400550" y="4608513"/>
          <p14:tracePt t="238573" x="4343400" y="4579938"/>
          <p14:tracePt t="238590" x="4257675" y="4537075"/>
          <p14:tracePt t="238607" x="4171950" y="4494213"/>
          <p14:tracePt t="238624" x="3971925" y="4408488"/>
          <p14:tracePt t="238641" x="3729038" y="4357688"/>
          <p14:tracePt t="238658" x="3514725" y="4271963"/>
          <p14:tracePt t="238658" x="3408363" y="4257675"/>
          <p14:tracePt t="238675" x="3243263" y="4208463"/>
          <p14:tracePt t="238691" x="3079750" y="4171950"/>
          <p14:tracePt t="238707" x="2971800" y="4157663"/>
          <p14:tracePt t="238723" x="2908300" y="4157663"/>
          <p14:tracePt t="238740" x="2836863" y="4151313"/>
          <p14:tracePt t="238757" x="2786063" y="4151313"/>
          <p14:tracePt t="238774" x="2693988" y="4143375"/>
          <p14:tracePt t="238790" x="2586038" y="4114800"/>
          <p14:tracePt t="238807" x="2500313" y="4108450"/>
          <p14:tracePt t="238824" x="2422525" y="4108450"/>
          <p14:tracePt t="238840" x="2357438" y="4100513"/>
          <p14:tracePt t="238857" x="2293938" y="4100513"/>
          <p14:tracePt t="238873" x="2228850" y="4100513"/>
          <p14:tracePt t="238873" x="2185988" y="4100513"/>
          <p14:tracePt t="238891" x="2122488" y="4100513"/>
          <p14:tracePt t="238906" x="2057400" y="4100513"/>
          <p14:tracePt t="238924" x="2000250" y="4100513"/>
          <p14:tracePt t="238940" x="1957388" y="4100513"/>
          <p14:tracePt t="238957" x="1900238" y="4100513"/>
          <p14:tracePt t="238974" x="1843088" y="4094163"/>
          <p14:tracePt t="238990" x="1736725" y="4065588"/>
          <p14:tracePt t="239006" x="1657350" y="4057650"/>
          <p14:tracePt t="239023" x="1600200" y="4037013"/>
          <p14:tracePt t="239040" x="1571625" y="4037013"/>
          <p14:tracePt t="239187" x="1657350" y="4037013"/>
          <p14:tracePt t="239195" x="1743075" y="4043363"/>
          <p14:tracePt t="239203" x="1851025" y="4071938"/>
          <p14:tracePt t="239211" x="2043113" y="4079875"/>
          <p14:tracePt t="239223" x="2257425" y="4108450"/>
          <p14:tracePt t="239239" x="2400300" y="4137025"/>
          <p14:tracePt t="239256" x="2536825" y="4157663"/>
          <p14:tracePt t="239272" x="2665413" y="4171950"/>
          <p14:tracePt t="239290" x="2808288" y="4194175"/>
          <p14:tracePt t="239307" x="3014663" y="4194175"/>
          <p14:tracePt t="239323" x="3122613" y="4194175"/>
          <p14:tracePt t="239339" x="3186113" y="4194175"/>
          <p14:tracePt t="239356" x="3236913" y="4194175"/>
          <p14:tracePt t="239372" x="3279775" y="4194175"/>
          <p14:tracePt t="239389" x="3343275" y="4194175"/>
          <p14:tracePt t="239407" x="3400425" y="4194175"/>
          <p14:tracePt t="239423" x="3486150" y="4194175"/>
          <p14:tracePt t="239440" x="3565525" y="4194175"/>
          <p14:tracePt t="239456" x="3643313" y="4194175"/>
          <p14:tracePt t="239473" x="3700463" y="4194175"/>
          <p14:tracePt t="239489" x="3743325" y="4194175"/>
          <p14:tracePt t="239506" x="3814763" y="4194175"/>
          <p14:tracePt t="239523" x="3857625" y="4194175"/>
          <p14:tracePt t="239539" x="3879850" y="4194175"/>
          <p14:tracePt t="239557" x="3914775" y="4194175"/>
          <p14:tracePt t="239573" x="3965575" y="4194175"/>
          <p14:tracePt t="239590" x="3994150" y="4194175"/>
          <p14:tracePt t="239606" x="4037013" y="4194175"/>
          <p14:tracePt t="239622" x="4114800" y="4194175"/>
          <p14:tracePt t="239639" x="4194175" y="4194175"/>
          <p14:tracePt t="239656" x="4237038" y="4194175"/>
          <p14:tracePt t="239673" x="4265613" y="4194175"/>
          <p14:tracePt t="239689" x="4271963" y="4194175"/>
          <p14:tracePt t="239723" x="4279900" y="4194175"/>
          <p14:tracePt t="239723" x="4300538" y="4194175"/>
          <p14:tracePt t="239740" x="4314825" y="4194175"/>
          <p14:tracePt t="239755" x="4329113" y="4194175"/>
          <p14:tracePt t="239866" x="4314825" y="4194175"/>
          <p14:tracePt t="239875" x="4257675" y="4194175"/>
          <p14:tracePt t="239875" x="4237038" y="4194175"/>
          <p14:tracePt t="239891" x="4179888" y="4194175"/>
          <p14:tracePt t="239898" x="4094163" y="4194175"/>
          <p14:tracePt t="239907" x="3908425" y="4194175"/>
          <p14:tracePt t="239907" x="3800475" y="4194175"/>
          <p14:tracePt t="239923" x="3665538" y="4194175"/>
          <p14:tracePt t="239939" x="3200400" y="4137025"/>
          <p14:tracePt t="239956" x="2914650" y="4137025"/>
          <p14:tracePt t="239972" x="2671763" y="4137025"/>
          <p14:tracePt t="239988" x="2543175" y="4137025"/>
          <p14:tracePt t="240005" x="2479675" y="4137025"/>
          <p14:tracePt t="240021" x="2436813" y="4137025"/>
          <p14:tracePt t="240039" x="2371725" y="4137025"/>
          <p14:tracePt t="240054" x="2300288" y="4137025"/>
          <p14:tracePt t="240072" x="2214563" y="4137025"/>
          <p14:tracePt t="240088" x="2108200" y="4137025"/>
          <p14:tracePt t="240104" x="2014538" y="4137025"/>
          <p14:tracePt t="240121" x="1951038" y="4129088"/>
          <p14:tracePt t="240138" x="1857375" y="4122738"/>
          <p14:tracePt t="240156" x="1800225" y="4122738"/>
          <p14:tracePt t="240171" x="1722438" y="4122738"/>
          <p14:tracePt t="240189" x="1657350" y="4108450"/>
          <p14:tracePt t="240205" x="1593850" y="4108450"/>
          <p14:tracePt t="240221" x="1565275" y="4108450"/>
          <p14:tracePt t="240238" x="1550988" y="4108450"/>
          <p14:tracePt t="240434" x="1571625" y="4108450"/>
          <p14:tracePt t="240443" x="1585913" y="4108450"/>
          <p14:tracePt t="240451" x="1628775" y="4108450"/>
          <p14:tracePt t="240459" x="1700213" y="4108450"/>
          <p14:tracePt t="240475" x="1793875" y="4108450"/>
          <p14:tracePt t="240488" x="1885950" y="4108450"/>
          <p14:tracePt t="240505" x="2008188" y="4108450"/>
          <p14:tracePt t="240522" x="2100263" y="4114800"/>
          <p14:tracePt t="240538" x="2265363" y="4137025"/>
          <p14:tracePt t="240555" x="2343150" y="4143375"/>
          <p14:tracePt t="240571" x="2393950" y="4157663"/>
          <p14:tracePt t="240588" x="2465388" y="4165600"/>
          <p14:tracePt t="240604" x="2543175" y="4165600"/>
          <p14:tracePt t="240621" x="2686050" y="4186238"/>
          <p14:tracePt t="240637" x="2879725" y="4186238"/>
          <p14:tracePt t="240654" x="3051175" y="4186238"/>
          <p14:tracePt t="240671" x="3171825" y="4186238"/>
          <p14:tracePt t="240687" x="3243263" y="4186238"/>
          <p14:tracePt t="240706" x="3265488" y="4186238"/>
          <p14:tracePt t="240721" x="3286125" y="4186238"/>
          <p14:tracePt t="240738" x="3300413" y="4186238"/>
          <p14:tracePt t="240754" x="3322638" y="4186238"/>
          <p14:tracePt t="240770" x="3336925" y="4186238"/>
          <p14:tracePt t="240787" x="3379788" y="4186238"/>
          <p14:tracePt t="240804" x="3465513" y="4186238"/>
          <p14:tracePt t="240820" x="3543300" y="4200525"/>
          <p14:tracePt t="240837" x="3600450" y="4208463"/>
          <p14:tracePt t="240854" x="3629025" y="4208463"/>
          <p14:tracePt t="240871" x="3657600" y="4208463"/>
          <p14:tracePt t="240887" x="3679825" y="4208463"/>
          <p14:tracePt t="240922" x="3686175" y="4208463"/>
          <p14:tracePt t="240923" x="3694113" y="4208463"/>
          <p14:tracePt t="240937" x="3714750" y="4208463"/>
          <p14:tracePt t="240954" x="3765550" y="4208463"/>
          <p14:tracePt t="240971" x="3786188" y="4208463"/>
          <p14:tracePt t="240987" x="3814763" y="4208463"/>
          <p14:tracePt t="241004" x="3836988" y="4208463"/>
          <p14:tracePt t="241020" x="3851275" y="4208463"/>
          <p14:tracePt t="241037" x="3894138" y="4208463"/>
          <p14:tracePt t="241053" x="3908425" y="4208463"/>
          <p14:tracePt t="241070" x="3922713" y="4208463"/>
          <p14:tracePt t="241087" x="3929063" y="4208463"/>
          <p14:tracePt t="242155" x="3922713" y="4208463"/>
          <p14:tracePt t="242163" x="3886200" y="4208463"/>
          <p14:tracePt t="242171" x="3871913" y="4208463"/>
          <p14:tracePt t="242179" x="3865563" y="4208463"/>
          <p14:tracePt t="242186" x="3822700" y="4208463"/>
          <p14:tracePt t="242202" x="3751263" y="4208463"/>
          <p14:tracePt t="242219" x="3700463" y="4208463"/>
          <p14:tracePt t="242236" x="3657600" y="4208463"/>
          <p14:tracePt t="242252" x="3614738" y="4208463"/>
          <p14:tracePt t="242268" x="3536950" y="4208463"/>
          <p14:tracePt t="242285" x="3429000" y="4208463"/>
          <p14:tracePt t="242302" x="3308350" y="4208463"/>
          <p14:tracePt t="242318" x="3186113" y="4208463"/>
          <p14:tracePt t="242336" x="3065463" y="4208463"/>
          <p14:tracePt t="242351" x="2957513" y="4208463"/>
          <p14:tracePt t="242369" x="2879725" y="4208463"/>
          <p14:tracePt t="242385" x="2814638" y="4208463"/>
          <p14:tracePt t="242402" x="2722563" y="4208463"/>
          <p14:tracePt t="242419" x="2679700" y="4208463"/>
          <p14:tracePt t="242435" x="2608263" y="4208463"/>
          <p14:tracePt t="242451" x="2543175" y="4208463"/>
          <p14:tracePt t="242468" x="2514600" y="4208463"/>
          <p14:tracePt t="242486" x="2500313" y="4208463"/>
          <p14:tracePt t="242502" x="2465388" y="4208463"/>
          <p14:tracePt t="242519" x="2386013" y="4208463"/>
          <p14:tracePt t="242535" x="2322513" y="4208463"/>
          <p14:tracePt t="242551" x="2222500" y="4208463"/>
          <p14:tracePt t="242568" x="2128838" y="4208463"/>
          <p14:tracePt t="242584" x="2065338" y="4208463"/>
          <p14:tracePt t="242602" x="1985963" y="4208463"/>
          <p14:tracePt t="242618" x="1871663" y="4208463"/>
          <p14:tracePt t="242635" x="1793875" y="4208463"/>
          <p14:tracePt t="242651" x="1751013" y="4208463"/>
          <p14:tracePt t="242668" x="1736725" y="4208463"/>
          <p14:tracePt t="242875" x="1728788" y="4214813"/>
          <p14:tracePt t="242883" x="1800225" y="4237038"/>
          <p14:tracePt t="242887" x="2008188" y="4237038"/>
          <p14:tracePt t="242900" x="2279650" y="4237038"/>
          <p14:tracePt t="242917" x="2522538" y="4237038"/>
          <p14:tracePt t="242935" x="2743200" y="4237038"/>
          <p14:tracePt t="242950" x="2865438" y="4237038"/>
          <p14:tracePt t="242968" x="3008313" y="4237038"/>
          <p14:tracePt t="242984" x="3143250" y="4237038"/>
          <p14:tracePt t="243001" x="3300413" y="4237038"/>
          <p14:tracePt t="243017" x="3494088" y="4237038"/>
          <p14:tracePt t="243034" x="3700463" y="4237038"/>
          <p14:tracePt t="243051" x="3751263" y="4237038"/>
          <p14:tracePt t="243067" x="3794125" y="4237038"/>
          <p14:tracePt t="243084" x="3836988" y="4237038"/>
          <p14:tracePt t="243100" x="3865563" y="4237038"/>
          <p14:tracePt t="243118" x="3943350" y="4243388"/>
          <p14:tracePt t="243134" x="4000500" y="4243388"/>
          <p14:tracePt t="243150" x="4122738" y="4243388"/>
          <p14:tracePt t="243167" x="4294188" y="4243388"/>
          <p14:tracePt t="243184" x="4437063" y="4243388"/>
          <p14:tracePt t="243200" x="4543425" y="4229100"/>
          <p14:tracePt t="243217" x="4608513" y="4222750"/>
          <p14:tracePt t="243234" x="4672013" y="4208463"/>
          <p14:tracePt t="243251" x="4743450" y="4179888"/>
          <p14:tracePt t="243268" x="4808538" y="4171950"/>
          <p14:tracePt t="243283" x="4922838" y="4122738"/>
          <p14:tracePt t="243302" x="5051425" y="4100513"/>
          <p14:tracePt t="243317" x="5137150" y="4065588"/>
          <p14:tracePt t="243334" x="5200650" y="4051300"/>
          <p14:tracePt t="243350" x="5286375" y="4029075"/>
          <p14:tracePt t="243367" x="5351463" y="4008438"/>
          <p14:tracePt t="243383" x="5437188" y="3979863"/>
          <p14:tracePt t="243400" x="5580063" y="3951288"/>
          <p14:tracePt t="243417" x="5743575" y="3900488"/>
          <p14:tracePt t="243433" x="5880100" y="3857625"/>
          <p14:tracePt t="243433" x="5951538" y="3829050"/>
          <p14:tracePt t="243451" x="6008688" y="3794125"/>
          <p14:tracePt t="243467" x="6086475" y="3771900"/>
          <p14:tracePt t="243484" x="6194425" y="3722688"/>
          <p14:tracePt t="243500" x="6315075" y="3679825"/>
          <p14:tracePt t="243517" x="6429375" y="3629025"/>
          <p14:tracePt t="243533" x="6529388" y="3600450"/>
          <p14:tracePt t="243549" x="6586538" y="3579813"/>
          <p14:tracePt t="243566" x="6629400" y="3571875"/>
          <p14:tracePt t="243583" x="6686550" y="3565525"/>
          <p14:tracePt t="243601" x="6737350" y="3551238"/>
          <p14:tracePt t="243616" x="6786563" y="3543300"/>
          <p14:tracePt t="243633" x="6808788" y="3536950"/>
          <p14:tracePt t="243650" x="6823075" y="3536950"/>
          <p14:tracePt t="243795" x="6815138" y="3536950"/>
          <p14:tracePt t="243803" x="6808788" y="3536950"/>
          <p14:tracePt t="243811" x="6772275" y="3536950"/>
          <p14:tracePt t="243820" x="6757988" y="3536950"/>
          <p14:tracePt t="243833" x="6723063" y="3543300"/>
          <p14:tracePt t="243849" x="6694488" y="3543300"/>
          <p14:tracePt t="243866" x="6651625" y="3551238"/>
          <p14:tracePt t="243883" x="6637338" y="3571875"/>
          <p14:tracePt t="243899" x="6608763" y="3579813"/>
          <p14:tracePt t="243916" x="6600825" y="3579813"/>
          <p14:tracePt t="243934" x="6594475" y="3579813"/>
          <p14:tracePt t="243950" x="6572250" y="3579813"/>
          <p14:tracePt t="243987" x="6565900" y="3579813"/>
          <p14:tracePt t="243994" x="6551613" y="3579813"/>
          <p14:tracePt t="243999" x="6523038" y="3579813"/>
          <p14:tracePt t="244016" x="6515100" y="3565525"/>
          <p14:tracePt t="244032" x="6508750" y="3543300"/>
          <p14:tracePt t="244049" x="6472238" y="3514725"/>
          <p14:tracePt t="244065" x="6457950" y="3486150"/>
          <p14:tracePt t="244083" x="6457950" y="3443288"/>
          <p14:tracePt t="244099" x="6437313" y="3386138"/>
          <p14:tracePt t="244117" x="6437313" y="3328988"/>
          <p14:tracePt t="244133" x="6437313" y="3308350"/>
          <p14:tracePt t="244150" x="6437313" y="3286125"/>
          <p14:tracePt t="244165" x="6437313" y="3265488"/>
          <p14:tracePt t="244182" x="6437313" y="3243263"/>
          <p14:tracePt t="244199" x="6437313" y="3214688"/>
          <p14:tracePt t="244215" x="6437313" y="3186113"/>
          <p14:tracePt t="244233" x="6451600" y="3157538"/>
          <p14:tracePt t="244248" x="6457950" y="3128963"/>
          <p14:tracePt t="244266" x="6472238" y="3114675"/>
          <p14:tracePt t="244282" x="6500813" y="3086100"/>
          <p14:tracePt t="244300" x="6515100" y="3065463"/>
          <p14:tracePt t="244315" x="6529388" y="3051175"/>
          <p14:tracePt t="244333" x="6537325" y="3043238"/>
          <p14:tracePt t="244349" x="6551613" y="3028950"/>
          <p14:tracePt t="244387" x="6557963" y="3028950"/>
          <p14:tracePt t="244399" x="6565900" y="3028950"/>
          <p14:tracePt t="244403" x="6608763" y="3022600"/>
          <p14:tracePt t="244416" x="6643688" y="3000375"/>
          <p14:tracePt t="244432" x="6686550" y="3000375"/>
          <p14:tracePt t="244448" x="6708775" y="3000375"/>
          <p14:tracePt t="244465" x="6723063" y="3000375"/>
          <p14:tracePt t="244483" x="6751638" y="3000375"/>
          <p14:tracePt t="244499" x="6794500" y="3000375"/>
          <p14:tracePt t="244516" x="6851650" y="3000375"/>
          <p14:tracePt t="244532" x="6900863" y="3000375"/>
          <p14:tracePt t="244549" x="6929438" y="3000375"/>
          <p14:tracePt t="244566" x="6943725" y="3000375"/>
          <p14:tracePt t="244582" x="6972300" y="3000375"/>
          <p14:tracePt t="244599" x="7015163" y="3008313"/>
          <p14:tracePt t="244615" x="7037388" y="3036888"/>
          <p14:tracePt t="244632" x="7072313" y="3051175"/>
          <p14:tracePt t="244648" x="7108825" y="3071813"/>
          <p14:tracePt t="244665" x="7143750" y="3100388"/>
          <p14:tracePt t="244682" x="7186613" y="3151188"/>
          <p14:tracePt t="244699" x="7200900" y="3165475"/>
          <p14:tracePt t="244739" x="7200900" y="3171825"/>
          <p14:tracePt t="244741" x="7208838" y="3200400"/>
          <p14:tracePt t="244748" x="7208838" y="3214688"/>
          <p14:tracePt t="244765" x="7208838" y="3243263"/>
          <p14:tracePt t="244783" x="7208838" y="3308350"/>
          <p14:tracePt t="244799" x="7208838" y="3351213"/>
          <p14:tracePt t="244816" x="7208838" y="3371850"/>
          <p14:tracePt t="244831" x="7194550" y="3394075"/>
          <p14:tracePt t="244848" x="7186613" y="3414713"/>
          <p14:tracePt t="244865" x="7151688" y="3451225"/>
          <p14:tracePt t="244881" x="7115175" y="3486150"/>
          <p14:tracePt t="244881" x="7058025" y="3514725"/>
          <p14:tracePt t="244898" x="6972300" y="3536950"/>
          <p14:tracePt t="244915" x="6915150" y="3571875"/>
          <p14:tracePt t="244932" x="6894513" y="3579813"/>
          <p14:tracePt t="244948" x="6886575" y="3579813"/>
          <p14:tracePt t="244986" x="6858000" y="3586163"/>
          <p14:tracePt t="244994" x="6851650" y="3586163"/>
          <p14:tracePt t="245001" x="6800850" y="3608388"/>
          <p14:tracePt t="245015" x="6751638" y="3608388"/>
          <p14:tracePt t="245031" x="6708775" y="3614738"/>
          <p14:tracePt t="245049" x="6665913" y="3614738"/>
          <p14:tracePt t="245107" x="6651625" y="3614738"/>
          <p14:tracePt t="245114" x="6643688" y="3614738"/>
          <p14:tracePt t="245123" x="6637338" y="3614738"/>
          <p14:tracePt t="245131" x="6629400" y="3614738"/>
          <p14:tracePt t="245139" x="6600825" y="3600450"/>
          <p14:tracePt t="245148" x="6594475" y="3594100"/>
          <p14:tracePt t="245165" x="6557963" y="3551238"/>
          <p14:tracePt t="245181" x="6543675" y="3522663"/>
          <p14:tracePt t="245198" x="6537325" y="3514725"/>
          <p14:tracePt t="245214" x="6523038" y="3500438"/>
          <p14:tracePt t="245231" x="6515100" y="3486150"/>
          <p14:tracePt t="245247" x="6515100" y="3451225"/>
          <p14:tracePt t="245264" x="6500813" y="3408363"/>
          <p14:tracePt t="245281" x="6500813" y="3365500"/>
          <p14:tracePt t="245281" x="6500813" y="3357563"/>
          <p14:tracePt t="245299" x="6500813" y="3328988"/>
          <p14:tracePt t="245314" x="6500813" y="3308350"/>
          <p14:tracePt t="245331" x="6500813" y="3294063"/>
          <p14:tracePt t="245348" x="6500813" y="3279775"/>
          <p14:tracePt t="245365" x="6500813" y="3243263"/>
          <p14:tracePt t="245380" x="6523038" y="3194050"/>
          <p14:tracePt t="245397" x="6557963" y="3143250"/>
          <p14:tracePt t="245414" x="6572250" y="3128963"/>
          <p14:tracePt t="245430" x="6586538" y="3114675"/>
          <p14:tracePt t="245447" x="6608763" y="3094038"/>
          <p14:tracePt t="245464" x="6615113" y="3086100"/>
          <p14:tracePt t="245481" x="6629400" y="3071813"/>
          <p14:tracePt t="245497" x="6643688" y="3065463"/>
          <p14:tracePt t="245514" x="6686550" y="3051175"/>
          <p14:tracePt t="245532" x="6715125" y="3036888"/>
          <p14:tracePt t="245547" x="6751638" y="3036888"/>
          <p14:tracePt t="245565" x="6772275" y="3036888"/>
          <p14:tracePt t="245580" x="6815138" y="3036888"/>
          <p14:tracePt t="245598" x="6843713" y="3036888"/>
          <p14:tracePt t="245614" x="6880225" y="3036888"/>
          <p14:tracePt t="245631" x="6908800" y="3036888"/>
          <p14:tracePt t="245647" x="6923088" y="3036888"/>
          <p14:tracePt t="245663" x="6958013" y="3036888"/>
          <p14:tracePt t="245681" x="6972300" y="3043238"/>
          <p14:tracePt t="245697" x="7000875" y="3043238"/>
          <p14:tracePt t="245714" x="7015163" y="3051175"/>
          <p14:tracePt t="245755" x="7043738" y="3051175"/>
          <p14:tracePt t="245762" x="7051675" y="3057525"/>
          <p14:tracePt t="245771" x="7058025" y="3071813"/>
          <p14:tracePt t="245835" x="7072313" y="3086100"/>
          <p14:tracePt t="245843" x="7094538" y="3114675"/>
          <p14:tracePt t="245853" x="7094538" y="3122613"/>
          <p14:tracePt t="245863" x="7100888" y="3136900"/>
          <p14:tracePt t="245880" x="7100888" y="3165475"/>
          <p14:tracePt t="245896" x="7100888" y="3194050"/>
          <p14:tracePt t="245913" x="7100888" y="3236913"/>
          <p14:tracePt t="245930" x="7100888" y="3251200"/>
          <p14:tracePt t="245979" x="7108825" y="3257550"/>
          <p14:tracePt t="245987" x="7108825" y="3265488"/>
          <p14:tracePt t="245995" x="7108825" y="3271838"/>
          <p14:tracePt t="245999" x="7108825" y="3286125"/>
          <p14:tracePt t="246013" x="7108825" y="3308350"/>
          <p14:tracePt t="246030" x="7108825" y="3314700"/>
          <p14:tracePt t="246047" x="7108825" y="3322638"/>
          <p14:tracePt t="246063" x="7108825" y="3343275"/>
          <p14:tracePt t="246079" x="7108825" y="3357563"/>
          <p14:tracePt t="246096" x="7080250" y="3386138"/>
          <p14:tracePt t="246114" x="7065963" y="3422650"/>
          <p14:tracePt t="246129" x="7023100" y="3465513"/>
          <p14:tracePt t="246147" x="6986588" y="3500438"/>
          <p14:tracePt t="246163" x="6958013" y="3529013"/>
          <p14:tracePt t="246179" x="6951663" y="3536950"/>
          <p14:tracePt t="246196" x="6929438" y="3543300"/>
          <p14:tracePt t="246213" x="6908800" y="3565525"/>
          <p14:tracePt t="246229" x="6886575" y="3565525"/>
          <p14:tracePt t="246246" x="6880225" y="3571875"/>
          <p14:tracePt t="246262" x="6865938" y="3579813"/>
          <p14:tracePt t="246279" x="6858000" y="3586163"/>
          <p14:tracePt t="246296" x="6851650" y="3594100"/>
          <p14:tracePt t="246313" x="6843713" y="3594100"/>
          <p14:tracePt t="246347" x="6837363" y="3594100"/>
          <p14:tracePt t="246362" x="6829425" y="3594100"/>
          <p14:tracePt t="246363" x="6815138" y="3594100"/>
          <p14:tracePt t="246379" x="6808788" y="3594100"/>
          <p14:tracePt t="246395" x="6800850" y="3594100"/>
          <p14:tracePt t="246413" x="6780213" y="3594100"/>
          <p14:tracePt t="246429" x="6772275" y="3594100"/>
          <p14:tracePt t="246446" x="6757988" y="3594100"/>
          <p14:tracePt t="246463" x="6729413" y="3586163"/>
          <p14:tracePt t="246478" x="6708775" y="3557588"/>
          <p14:tracePt t="246496" x="6680200" y="3536950"/>
          <p14:tracePt t="246512" x="6665913" y="3522663"/>
          <p14:tracePt t="246529" x="6651625" y="3514725"/>
          <p14:tracePt t="246545" x="6637338" y="3508375"/>
          <p14:tracePt t="246563" x="6615113" y="3508375"/>
          <p14:tracePt t="246579" x="6608763" y="3500438"/>
          <p14:tracePt t="246642" x="6600825" y="3500438"/>
          <p14:tracePt t="246659" x="6580188" y="3479800"/>
          <p14:tracePt t="246674" x="6572250" y="3471863"/>
          <p14:tracePt t="246682" x="6565900" y="3471863"/>
          <p14:tracePt t="246714" x="6557963" y="3471863"/>
          <p14:tracePt t="246724" x="6551613" y="3465513"/>
          <p14:tracePt t="246739" x="6529388" y="3457575"/>
          <p14:tracePt t="246743" x="6529388" y="3451225"/>
          <p14:tracePt t="246762" x="6523038" y="3436938"/>
          <p14:tracePt t="246763" x="6523038" y="3400425"/>
          <p14:tracePt t="246779" x="6523038" y="3386138"/>
          <p14:tracePt t="246796" x="6523038" y="3365500"/>
          <p14:tracePt t="246812" x="6523038" y="3351213"/>
          <p14:tracePt t="246828" x="6523038" y="3328988"/>
          <p14:tracePt t="246845" x="6523038" y="3314700"/>
          <p14:tracePt t="246863" x="6523038" y="3300413"/>
          <p14:tracePt t="246898" x="6523038" y="3279775"/>
          <p14:tracePt t="246912" x="6523038" y="3271838"/>
          <p14:tracePt t="246914" x="6529388" y="3251200"/>
          <p14:tracePt t="246929" x="6551613" y="3208338"/>
          <p14:tracePt t="246945" x="6572250" y="3186113"/>
          <p14:tracePt t="246961" x="6586538" y="3165475"/>
          <p14:tracePt t="247019" x="6594475" y="3157538"/>
          <p14:tracePt t="247035" x="6600825" y="3136900"/>
          <p14:tracePt t="247051" x="6615113" y="3122613"/>
          <p14:tracePt t="247059" x="6623050" y="3114675"/>
          <p14:tracePt t="247074" x="6637338" y="3108325"/>
          <p14:tracePt t="247107" x="6651625" y="3094038"/>
          <p14:tracePt t="247113" x="6657975" y="3079750"/>
          <p14:tracePt t="247131" x="6665913" y="3071813"/>
          <p14:tracePt t="247150" x="6680200" y="3071813"/>
          <p14:tracePt t="247151" x="6686550" y="3071813"/>
          <p14:tracePt t="247161" x="6723063" y="3071813"/>
          <p14:tracePt t="247178" x="6757988" y="3065463"/>
          <p14:tracePt t="247195" x="6772275" y="3065463"/>
          <p14:tracePt t="247211" x="6808788" y="3065463"/>
          <p14:tracePt t="247229" x="6823075" y="3065463"/>
          <p14:tracePt t="247244" x="6851650" y="3065463"/>
          <p14:tracePt t="247262" x="6894513" y="3065463"/>
          <p14:tracePt t="247278" x="6929438" y="3065463"/>
          <p14:tracePt t="247294" x="6937375" y="3065463"/>
          <p14:tracePt t="247338" x="6943725" y="3065463"/>
          <p14:tracePt t="247351" x="6980238" y="3071813"/>
          <p14:tracePt t="247355" x="6986588" y="3079750"/>
          <p14:tracePt t="247363" x="7015163" y="3086100"/>
          <p14:tracePt t="247378" x="7051675" y="3100388"/>
          <p14:tracePt t="247395" x="7065963" y="3114675"/>
          <p14:tracePt t="247410" x="7080250" y="3122613"/>
          <p14:tracePt t="247427" x="7094538" y="3136900"/>
          <p14:tracePt t="247444" x="7137400" y="3165475"/>
          <p14:tracePt t="247460" x="7186613" y="3200400"/>
          <p14:tracePt t="247478" x="7200900" y="3214688"/>
          <p14:tracePt t="247494" x="7208838" y="3222625"/>
          <p14:tracePt t="247511" x="7223125" y="3236913"/>
          <p14:tracePt t="247527" x="7223125" y="3251200"/>
          <p14:tracePt t="247544" x="7229475" y="3286125"/>
          <p14:tracePt t="247561" x="7237413" y="3308350"/>
          <p14:tracePt t="247578" x="7237413" y="3322638"/>
          <p14:tracePt t="247594" x="7251700" y="3365500"/>
          <p14:tracePt t="247612" x="7251700" y="3394075"/>
          <p14:tracePt t="247628" x="7251700" y="3414713"/>
          <p14:tracePt t="247645" x="7251700" y="3429000"/>
          <p14:tracePt t="247661" x="7243763" y="3465513"/>
          <p14:tracePt t="247678" x="7223125" y="3500438"/>
          <p14:tracePt t="247694" x="7194550" y="3536950"/>
          <p14:tracePt t="247710" x="7165975" y="3565525"/>
          <p14:tracePt t="247728" x="7151688" y="3579813"/>
          <p14:tracePt t="247744" x="7123113" y="3614738"/>
          <p14:tracePt t="247761" x="7108825" y="3629025"/>
          <p14:tracePt t="247777" x="7072313" y="3657600"/>
          <p14:tracePt t="247795" x="7043738" y="3671888"/>
          <p14:tracePt t="247811" x="7008813" y="3686175"/>
          <p14:tracePt t="247827" x="7000875" y="3694113"/>
          <p14:tracePt t="247867" x="6994525" y="3694113"/>
          <p14:tracePt t="247875" x="6980238" y="3694113"/>
          <p14:tracePt t="247883" x="6965950" y="3694113"/>
          <p14:tracePt t="247894" x="6923088" y="3694113"/>
          <p14:tracePt t="247910" x="6872288" y="3694113"/>
          <p14:tracePt t="247926" x="6829425" y="3694113"/>
          <p14:tracePt t="247943" x="6780213" y="3694113"/>
          <p14:tracePt t="247960" x="6757988" y="3686175"/>
          <p14:tracePt t="247977" x="6751638" y="3686175"/>
          <p14:tracePt t="247993" x="6743700" y="3679825"/>
          <p14:tracePt t="248035" x="6729413" y="3679825"/>
          <p14:tracePt t="248039" x="6708775" y="3671888"/>
          <p14:tracePt t="248044" x="6672263" y="3643313"/>
          <p14:tracePt t="248059" x="6608763" y="3608388"/>
          <p14:tracePt t="248077" x="6551613" y="3579813"/>
          <p14:tracePt t="248093" x="6500813" y="3557588"/>
          <p14:tracePt t="248110" x="6494463" y="3551238"/>
          <p14:tracePt t="248163" x="6486525" y="3543300"/>
          <p14:tracePt t="248179" x="6480175" y="3536950"/>
          <p14:tracePt t="248194" x="6480175" y="3522663"/>
          <p14:tracePt t="248195" x="6480175" y="3514725"/>
          <p14:tracePt t="248210" x="6472238" y="3465513"/>
          <p14:tracePt t="248226" x="6472238" y="3429000"/>
          <p14:tracePt t="248243" x="6465888" y="3400425"/>
          <p14:tracePt t="248260" x="6465888" y="3365500"/>
          <p14:tracePt t="248276" x="6465888" y="3351213"/>
          <p14:tracePt t="248293" x="6465888" y="3322638"/>
          <p14:tracePt t="248326" x="6465888" y="3308350"/>
          <p14:tracePt t="248326" x="6465888" y="3271838"/>
          <p14:tracePt t="248344" x="6465888" y="3228975"/>
          <p14:tracePt t="248359" x="6465888" y="3186113"/>
          <p14:tracePt t="248377" x="6465888" y="3151188"/>
          <p14:tracePt t="248393" x="6465888" y="3122613"/>
          <p14:tracePt t="248409" x="6465888" y="3108325"/>
          <p14:tracePt t="248427" x="6465888" y="3100388"/>
          <p14:tracePt t="248443" x="6465888" y="3086100"/>
          <p14:tracePt t="248460" x="6465888" y="3079750"/>
          <p14:tracePt t="248499" x="6465888" y="3071813"/>
          <p14:tracePt t="248507" x="6480175" y="3051175"/>
          <p14:tracePt t="248519" x="6494463" y="3051175"/>
          <p14:tracePt t="248526" x="6523038" y="3036888"/>
          <p14:tracePt t="248543" x="6557963" y="3028950"/>
          <p14:tracePt t="248559" x="6586538" y="3028950"/>
          <p14:tracePt t="248576" x="6623050" y="3028950"/>
          <p14:tracePt t="248593" x="6700838" y="3028950"/>
          <p14:tracePt t="248610" x="6757988" y="3028950"/>
          <p14:tracePt t="248610" x="6794500" y="3028950"/>
          <p14:tracePt t="248626" x="6851650" y="3028950"/>
          <p14:tracePt t="248643" x="6880225" y="3028950"/>
          <p14:tracePt t="248659" x="6894513" y="3028950"/>
          <p14:tracePt t="248699" x="6900863" y="3028950"/>
          <p14:tracePt t="248707" x="6923088" y="3028950"/>
          <p14:tracePt t="248709" x="6937375" y="3028950"/>
          <p14:tracePt t="248726" x="6972300" y="3028950"/>
          <p14:tracePt t="248743" x="7008813" y="3028950"/>
          <p14:tracePt t="248787" x="7015163" y="3036888"/>
          <p14:tracePt t="248795" x="7051675" y="3043238"/>
          <p14:tracePt t="248809" x="7065963" y="3051175"/>
          <p14:tracePt t="248811" x="7115175" y="3079750"/>
          <p14:tracePt t="248890" x="7123113" y="3086100"/>
          <p14:tracePt t="248898" x="7137400" y="3094038"/>
          <p14:tracePt t="248898" x="7143750" y="3100388"/>
          <p14:tracePt t="248915" x="7151688" y="3122613"/>
          <p14:tracePt t="248926" x="7158038" y="3143250"/>
          <p14:tracePt t="248943" x="7180263" y="3179763"/>
          <p14:tracePt t="248959" x="7180263" y="3200400"/>
          <p14:tracePt t="248976" x="7180263" y="3257550"/>
          <p14:tracePt t="248992" x="7186613" y="3322638"/>
          <p14:tracePt t="249009" x="7194550" y="3343275"/>
          <p14:tracePt t="249025" x="7208838" y="3394075"/>
          <p14:tracePt t="249025" x="7215188" y="3400425"/>
          <p14:tracePt t="249042" x="7223125" y="3408363"/>
          <p14:tracePt t="249059" x="7229475" y="3422650"/>
          <p14:tracePt t="249075" x="7237413" y="3443288"/>
          <p14:tracePt t="249093" x="7237413" y="3457575"/>
          <p14:tracePt t="249108" x="7237413" y="3500438"/>
          <p14:tracePt t="249125" x="7237413" y="3522663"/>
          <p14:tracePt t="249171" x="7237413" y="3529013"/>
          <p14:tracePt t="249178" x="7237413" y="3536950"/>
          <p14:tracePt t="249194" x="7237413" y="3557588"/>
          <p14:tracePt t="249202" x="7215188" y="3565525"/>
          <p14:tracePt t="249210" x="7172325" y="3579813"/>
          <p14:tracePt t="249226" x="7123113" y="3600450"/>
          <p14:tracePt t="249242" x="7043738" y="3636963"/>
          <p14:tracePt t="249258" x="7029450" y="3636963"/>
          <p14:tracePt t="249274" x="7008813" y="3643313"/>
          <p14:tracePt t="249292" x="6994525" y="3643313"/>
          <p14:tracePt t="249309" x="6958013" y="3643313"/>
          <p14:tracePt t="249325" x="6937375" y="3643313"/>
          <p14:tracePt t="249378" x="6929438" y="3643313"/>
          <p14:tracePt t="249386" x="6923088" y="3643313"/>
          <p14:tracePt t="249394" x="6880225" y="3643313"/>
          <p14:tracePt t="249411" x="6837363" y="3643313"/>
          <p14:tracePt t="249426" x="6794500" y="3643313"/>
          <p14:tracePt t="249441" x="6751638" y="3643313"/>
          <p14:tracePt t="249459" x="6743700" y="3643313"/>
          <p14:tracePt t="249507" x="6729413" y="3643313"/>
          <p14:tracePt t="249515" x="6700838" y="3636963"/>
          <p14:tracePt t="249515" x="6672263" y="3600450"/>
          <p14:tracePt t="249530" x="6657975" y="3586163"/>
          <p14:tracePt t="249538" x="6623050" y="3557588"/>
          <p14:tracePt t="249546" x="6580188" y="3522663"/>
          <p14:tracePt t="249558" x="6551613" y="3494088"/>
          <p14:tracePt t="249574" x="6537325" y="3471863"/>
          <p14:tracePt t="249591" x="6515100" y="3443288"/>
          <p14:tracePt t="249608" x="6486525" y="3422650"/>
          <p14:tracePt t="249624" x="6480175" y="3408363"/>
          <p14:tracePt t="249642" x="6472238" y="3386138"/>
          <p14:tracePt t="249658" x="6443663" y="3357563"/>
          <p14:tracePt t="249675" x="6437313" y="3351213"/>
          <p14:tracePt t="249691" x="6429375" y="3314700"/>
          <p14:tracePt t="249739" x="6429375" y="3308350"/>
          <p14:tracePt t="249745" x="6429375" y="3294063"/>
          <p14:tracePt t="249757" x="6429375" y="3286125"/>
          <p14:tracePt t="249758" x="6429375" y="3257550"/>
          <p14:tracePt t="249775" x="6429375" y="3243263"/>
          <p14:tracePt t="249792" x="6429375" y="3208338"/>
          <p14:tracePt t="249808" x="6429375" y="3194050"/>
          <p14:tracePt t="249824" x="6429375" y="3157538"/>
          <p14:tracePt t="249841" x="6451600" y="3143250"/>
          <p14:tracePt t="249857" x="6465888" y="3128963"/>
          <p14:tracePt t="249875" x="6480175" y="3128963"/>
          <p14:tracePt t="249891" x="6500813" y="3108325"/>
          <p14:tracePt t="249908" x="6515100" y="3108325"/>
          <p14:tracePt t="249924" x="6523038" y="3100388"/>
          <p14:tracePt t="249941" x="6543675" y="3100388"/>
          <p14:tracePt t="249958" x="6586538" y="3100388"/>
          <p14:tracePt t="249974" x="6629400" y="3100388"/>
          <p14:tracePt t="249990" x="6665913" y="3100388"/>
          <p14:tracePt t="250007" x="6700838" y="3100388"/>
          <p14:tracePt t="250023" x="6737350" y="3100388"/>
          <p14:tracePt t="250040" x="6751638" y="3100388"/>
          <p14:tracePt t="250057" x="6815138" y="3100388"/>
          <p14:tracePt t="250074" x="6886575" y="3108325"/>
          <p14:tracePt t="250091" x="6923088" y="3136900"/>
          <p14:tracePt t="250107" x="6937375" y="3143250"/>
          <p14:tracePt t="250153" x="6943725" y="3151188"/>
          <p14:tracePt t="250187" x="6951663" y="3151188"/>
          <p14:tracePt t="250195" x="6972300" y="3165475"/>
          <p14:tracePt t="250203" x="6980238" y="3171825"/>
          <p14:tracePt t="250211" x="7000875" y="3179763"/>
          <p14:tracePt t="250227" x="7037388" y="3208338"/>
          <p14:tracePt t="250241" x="7051675" y="3222625"/>
          <p14:tracePt t="250257" x="7080250" y="3279775"/>
          <p14:tracePt t="250274" x="7080250" y="3357563"/>
          <p14:tracePt t="250291" x="7086600" y="3400425"/>
          <p14:tracePt t="250308" x="7094538" y="3471863"/>
          <p14:tracePt t="250323" x="7108825" y="3551238"/>
          <p14:tracePt t="250340" x="7137400" y="3643313"/>
          <p14:tracePt t="250356" x="7137400" y="3708400"/>
          <p14:tracePt t="250373" x="7143750" y="3765550"/>
          <p14:tracePt t="250390" x="7143750" y="3786188"/>
          <p14:tracePt t="250408" x="7158038" y="3822700"/>
          <p14:tracePt t="250424" x="7165975" y="3836988"/>
          <p14:tracePt t="250499" x="7172325" y="3836988"/>
          <p14:tracePt t="250530" x="7180263" y="3836988"/>
          <p14:tracePt t="250538" x="7186613" y="3836988"/>
          <p14:tracePt t="250546" x="7200900" y="3836988"/>
          <p14:tracePt t="250579" x="7208838" y="3836988"/>
          <p14:tracePt t="250587" x="7208838" y="3822700"/>
          <p14:tracePt t="250607" x="7208838" y="3794125"/>
          <p14:tracePt t="250607" x="7200900" y="3765550"/>
          <p14:tracePt t="250624" x="7151688" y="3708400"/>
          <p14:tracePt t="250641" x="7137400" y="3686175"/>
          <p14:tracePt t="250656" x="7115175" y="3671888"/>
          <p14:tracePt t="250707" x="7108825" y="3665538"/>
          <p14:tracePt t="250723" x="7094538" y="3665538"/>
          <p14:tracePt t="250731" x="7086600" y="3665538"/>
          <p14:tracePt t="250739" x="7080250" y="3665538"/>
          <p14:tracePt t="250746" x="7051675" y="3665538"/>
          <p14:tracePt t="250757" x="7037388" y="3665538"/>
          <p14:tracePt t="250773" x="7008813" y="3665538"/>
          <p14:tracePt t="250790" x="6994525" y="3665538"/>
          <p14:tracePt t="250806" x="6980238" y="3665538"/>
          <p14:tracePt t="250875" x="6972300" y="3665538"/>
          <p14:tracePt t="250891" x="6965950" y="3657600"/>
          <p14:tracePt t="250907" x="6965950" y="3651250"/>
          <p14:tracePt t="250907" x="6986588" y="3629025"/>
          <p14:tracePt t="250923" x="7023100" y="3608388"/>
          <p14:tracePt t="250940" x="7043738" y="3594100"/>
          <p14:tracePt t="250956" x="7058025" y="3586163"/>
          <p14:tracePt t="251003" x="7065963" y="3586163"/>
          <p14:tracePt t="251011" x="7080250" y="3586163"/>
          <p14:tracePt t="251019" x="7086600" y="3586163"/>
          <p14:tracePt t="251026" x="7129463" y="3565525"/>
          <p14:tracePt t="251026" x="7151688" y="3565525"/>
          <p14:tracePt t="251042" x="7186613" y="3557588"/>
          <p14:tracePt t="251056" x="7229475" y="3557588"/>
          <p14:tracePt t="251073" x="7272338" y="3557588"/>
          <p14:tracePt t="251090" x="7308850" y="3557588"/>
          <p14:tracePt t="251106" x="7337425" y="3557588"/>
          <p14:tracePt t="251122" x="7351713" y="3557588"/>
          <p14:tracePt t="251139" x="7386638" y="3557588"/>
          <p14:tracePt t="251156" x="7415213" y="3557588"/>
          <p14:tracePt t="251173" x="7458075" y="3565525"/>
          <p14:tracePt t="251189" x="7515225" y="3565525"/>
          <p14:tracePt t="251206" x="7580313" y="3579813"/>
          <p14:tracePt t="251222" x="7623175" y="3586163"/>
          <p14:tracePt t="251239" x="7643813" y="3586163"/>
          <p14:tracePt t="251363" x="7651750" y="3594100"/>
          <p14:tracePt t="251370" x="7651750" y="3608388"/>
          <p14:tracePt t="251377" x="7651750" y="3665538"/>
          <p14:tracePt t="251388" x="7651750" y="3743325"/>
          <p14:tracePt t="251405" x="7651750" y="3808413"/>
          <p14:tracePt t="251423" x="7651750" y="3886200"/>
          <p14:tracePt t="251438" x="7651750" y="3951288"/>
          <p14:tracePt t="251456" x="7651750" y="4029075"/>
          <p14:tracePt t="251472" x="7651750" y="4079875"/>
          <p14:tracePt t="251489" x="7651750" y="4129088"/>
          <p14:tracePt t="251504" x="7651750" y="4171950"/>
          <p14:tracePt t="251521" x="7651750" y="4194175"/>
          <p14:tracePt t="251539" x="7651750" y="4200525"/>
          <p14:tracePt t="251811" x="7658100" y="4208463"/>
          <p14:tracePt t="251818" x="7666038" y="4208463"/>
          <p14:tracePt t="252475" x="7658100" y="4208463"/>
          <p14:tracePt t="252482" x="7651750" y="4237038"/>
          <p14:tracePt t="252489" x="7651750" y="4251325"/>
          <p14:tracePt t="252496" x="7651750" y="4279900"/>
          <p14:tracePt t="252504" x="7651750" y="4322763"/>
          <p14:tracePt t="252520" x="7651750" y="4379913"/>
          <p14:tracePt t="252537" x="7651750" y="4422775"/>
          <p14:tracePt t="252554" x="7637463" y="4565650"/>
          <p14:tracePt t="252571" x="7600950" y="4679950"/>
          <p14:tracePt t="252587" x="7594600" y="4765675"/>
          <p14:tracePt t="252604" x="7586663" y="4857750"/>
          <p14:tracePt t="252620" x="7572375" y="4929188"/>
          <p14:tracePt t="252637" x="7551738" y="5014913"/>
          <p14:tracePt t="252653" x="7551738" y="5057775"/>
          <p14:tracePt t="252670" x="7551738" y="5122863"/>
          <p14:tracePt t="252688" x="7551738" y="5165725"/>
          <p14:tracePt t="252704" x="7551738" y="5194300"/>
          <p14:tracePt t="252721" x="7543800" y="5214938"/>
          <p14:tracePt t="252737" x="7543800" y="5222875"/>
          <p14:tracePt t="252915" x="7543800" y="5229225"/>
          <p14:tracePt t="252946" x="7558088" y="5229225"/>
          <p14:tracePt t="252955" x="7594600" y="5229225"/>
          <p14:tracePt t="252963" x="7600950" y="5229225"/>
          <p14:tracePt t="252986" x="7615238" y="5229225"/>
          <p14:tracePt t="253059" x="7623175" y="5229225"/>
          <p14:tracePt t="253070" x="7629525" y="5229225"/>
          <p14:tracePt t="253075" x="7651750" y="5229225"/>
          <p14:tracePt t="253087" x="7680325" y="5229225"/>
          <p14:tracePt t="253103" x="7743825" y="5229225"/>
          <p14:tracePt t="253120" x="7808913" y="5229225"/>
          <p14:tracePt t="253136" x="7886700" y="5229225"/>
          <p14:tracePt t="253153" x="7966075" y="5229225"/>
          <p14:tracePt t="253169" x="8058150" y="5208588"/>
          <p14:tracePt t="253186" x="8086725" y="5194300"/>
          <p14:tracePt t="253203" x="8108950" y="5180013"/>
          <p14:tracePt t="253220" x="8129588" y="5165725"/>
          <p14:tracePt t="253237" x="8166100" y="5143500"/>
          <p14:tracePt t="253252" x="8180388" y="5122863"/>
          <p14:tracePt t="253270" x="8186738" y="5094288"/>
          <p14:tracePt t="253285" x="8208963" y="5080000"/>
          <p14:tracePt t="253302" x="8215313" y="5051425"/>
          <p14:tracePt t="253320" x="8215313" y="5043488"/>
          <p14:tracePt t="253354" x="8215313" y="5029200"/>
          <p14:tracePt t="253354" x="8194675" y="5008563"/>
          <p14:tracePt t="253369" x="8151813" y="5008563"/>
          <p14:tracePt t="253386" x="8037513" y="5008563"/>
          <p14:tracePt t="253402" x="7958138" y="5008563"/>
          <p14:tracePt t="253420" x="7866063" y="5008563"/>
          <p14:tracePt t="253435" x="7772400" y="5008563"/>
          <p14:tracePt t="253453" x="7723188" y="5008563"/>
          <p14:tracePt t="253498" x="7715250" y="5008563"/>
          <p14:tracePt t="253506" x="7700963" y="5008563"/>
          <p14:tracePt t="253514" x="7672388" y="5008563"/>
          <p14:tracePt t="253522" x="7651750" y="5008563"/>
          <p14:tracePt t="253535" x="7615238" y="5008563"/>
          <p14:tracePt t="253552" x="7580313" y="5029200"/>
          <p14:tracePt t="253569" x="7566025" y="5029200"/>
          <p14:tracePt t="253634" x="7558088" y="5037138"/>
          <p14:tracePt t="253642" x="7558088" y="5051425"/>
          <p14:tracePt t="253652" x="7558088" y="5080000"/>
          <p14:tracePt t="253652" x="7558088" y="5137150"/>
          <p14:tracePt t="253668" x="7551738" y="5165725"/>
          <p14:tracePt t="253686" x="7543800" y="5194300"/>
          <p14:tracePt t="253754" x="7537450" y="5194300"/>
          <p14:tracePt t="253774" x="7523163" y="5194300"/>
          <p14:tracePt t="253781" x="7494588" y="5194300"/>
          <p14:tracePt t="253790" x="7472363" y="5194300"/>
          <p14:tracePt t="253790" x="7458075" y="5186363"/>
          <p14:tracePt t="253802" x="7423150" y="5165725"/>
          <p14:tracePt t="253850" x="7400925" y="5137150"/>
          <p14:tracePt t="253859" x="7372350" y="5108575"/>
          <p14:tracePt t="253861" x="7366000" y="5086350"/>
          <p14:tracePt t="253869" x="7351713" y="5043488"/>
          <p14:tracePt t="253885" x="7343775" y="5029200"/>
          <p14:tracePt t="253902" x="7343775" y="4994275"/>
          <p14:tracePt t="253919" x="7343775" y="4972050"/>
          <p14:tracePt t="253936" x="7343775" y="4957763"/>
          <p14:tracePt t="253952" x="7343775" y="4951413"/>
          <p14:tracePt t="253968" x="7351713" y="4922838"/>
          <p14:tracePt t="254002" x="7358063" y="4914900"/>
          <p14:tracePt t="254002" x="7394575" y="4865688"/>
          <p14:tracePt t="254019" x="7408863" y="4837113"/>
          <p14:tracePt t="254035" x="7423150" y="4822825"/>
          <p14:tracePt t="254052" x="7480300" y="4794250"/>
          <p14:tracePt t="254068" x="7508875" y="4786313"/>
          <p14:tracePt t="254085" x="7529513" y="4772025"/>
          <p14:tracePt t="254162" x="7537450" y="4772025"/>
          <p14:tracePt t="254170" x="7551738" y="4772025"/>
          <p14:tracePt t="254178" x="7558088" y="4765675"/>
          <p14:tracePt t="254186" x="7572375" y="4765675"/>
          <p14:tracePt t="254202" x="7637463" y="4743450"/>
          <p14:tracePt t="254219" x="7658100" y="4737100"/>
          <p14:tracePt t="254235" x="7694613" y="4737100"/>
          <p14:tracePt t="254331" x="7700963" y="4737100"/>
          <p14:tracePt t="254344" x="7715250" y="4737100"/>
          <p14:tracePt t="254363" x="7723188" y="4737100"/>
          <p14:tracePt t="254370" x="7737475" y="4737100"/>
          <p14:tracePt t="254378" x="7743825" y="4743450"/>
          <p14:tracePt t="254384" x="7772400" y="4772025"/>
          <p14:tracePt t="254401" x="7780338" y="4814888"/>
          <p14:tracePt t="254418" x="7786688" y="4843463"/>
          <p14:tracePt t="254434" x="7808913" y="4879975"/>
          <p14:tracePt t="254474" x="7808913" y="4900613"/>
          <p14:tracePt t="254483" x="7808913" y="4914900"/>
          <p14:tracePt t="254490" x="7808913" y="4943475"/>
          <p14:tracePt t="254501" x="7800975" y="4986338"/>
          <p14:tracePt t="254518" x="7786688" y="5000625"/>
          <p14:tracePt t="254534" x="7772400" y="5037138"/>
          <p14:tracePt t="254551" x="7766050" y="5065713"/>
          <p14:tracePt t="254568" x="7751763" y="5086350"/>
          <p14:tracePt t="254584" x="7743825" y="5100638"/>
          <p14:tracePt t="254600" x="7743825" y="5114925"/>
          <p14:tracePt t="254618" x="7723188" y="5137150"/>
          <p14:tracePt t="254658" x="7694613" y="5157788"/>
          <p14:tracePt t="254666" x="7666038" y="5165725"/>
          <p14:tracePt t="254674" x="7629525" y="5180013"/>
          <p14:tracePt t="254684" x="7623175" y="5180013"/>
          <p14:tracePt t="254700" x="7608888" y="5180013"/>
          <p14:tracePt t="254746" x="7600950" y="5180013"/>
          <p14:tracePt t="254754" x="7586663" y="5180013"/>
          <p14:tracePt t="254762" x="7558088" y="5172075"/>
          <p14:tracePt t="254770" x="7551738" y="5151438"/>
          <p14:tracePt t="254787" x="7543800" y="5114925"/>
          <p14:tracePt t="254802" x="7543800" y="5065713"/>
          <p14:tracePt t="254817" x="7551738" y="4965700"/>
          <p14:tracePt t="254835" x="7566025" y="4914900"/>
          <p14:tracePt t="254851" x="7572375" y="4879975"/>
          <p14:tracePt t="254868" x="7572375" y="4865688"/>
          <p14:tracePt t="254884" x="7586663" y="4837113"/>
          <p14:tracePt t="254901" x="7594600" y="4829175"/>
          <p14:tracePt t="254917" x="7615238" y="4808538"/>
          <p14:tracePt t="254934" x="7651750" y="4800600"/>
          <p14:tracePt t="254950" x="7694613" y="4786313"/>
          <p14:tracePt t="254966" x="7737475" y="4765675"/>
          <p14:tracePt t="254983" x="7772400" y="4757738"/>
          <p14:tracePt t="255000" x="7800975" y="4751388"/>
          <p14:tracePt t="255018" x="7815263" y="4751388"/>
          <p14:tracePt t="255033" x="7843838" y="4751388"/>
          <p14:tracePt t="255051" x="7858125" y="4751388"/>
          <p14:tracePt t="255066" x="7886700" y="4743450"/>
          <p14:tracePt t="255084" x="7929563" y="4743450"/>
          <p14:tracePt t="255099" x="7966075" y="4743450"/>
          <p14:tracePt t="255116" x="8015288" y="4743450"/>
          <p14:tracePt t="255133" x="8037513" y="4743450"/>
          <p14:tracePt t="255150" x="8058150" y="4743450"/>
          <p14:tracePt t="255194" x="8066088" y="4743450"/>
          <p14:tracePt t="255226" x="8072438" y="4743450"/>
          <p14:tracePt t="255235" x="8086725" y="4743450"/>
          <p14:tracePt t="255251" x="8094663" y="4743450"/>
          <p14:tracePt t="255267" x="8101013" y="4743450"/>
          <p14:tracePt t="255299" x="8108950" y="4743450"/>
          <p14:tracePt t="255300" x="8123238" y="4743450"/>
          <p14:tracePt t="255323" x="8129588" y="4743450"/>
          <p14:tracePt t="255335" x="8137525" y="4743450"/>
          <p14:tracePt t="255344" x="8151813" y="4743450"/>
          <p14:tracePt t="255387" x="8172450" y="4743450"/>
          <p14:tracePt t="255403" x="8180388" y="4743450"/>
          <p14:tracePt t="255416" x="8186738" y="4743450"/>
          <p14:tracePt t="255418" x="8208963" y="4743450"/>
          <p14:tracePt t="255433" x="8243888" y="4743450"/>
          <p14:tracePt t="255450" x="8258175" y="4743450"/>
          <p14:tracePt t="255450" x="8266113" y="4743450"/>
          <p14:tracePt t="255467" x="8280400" y="4743450"/>
          <p14:tracePt t="255482" x="8294688" y="4743450"/>
          <p14:tracePt t="255499" x="8315325" y="4743450"/>
          <p14:tracePt t="255516" x="8343900" y="4743450"/>
          <p14:tracePt t="255533" x="8366125" y="4743450"/>
          <p14:tracePt t="255618" x="8372475" y="4743450"/>
          <p14:tracePt t="255730" x="8380413" y="4751388"/>
          <p14:tracePt t="255962" x="8380413" y="4757738"/>
          <p14:tracePt t="255978" x="8380413" y="4765675"/>
          <p14:tracePt t="256154" x="8380413" y="4772025"/>
          <p14:tracePt t="256162" x="8366125" y="4779963"/>
          <p14:tracePt t="256170" x="8358188" y="4779963"/>
          <p14:tracePt t="256178" x="8323263" y="4800600"/>
          <p14:tracePt t="256186" x="8301038" y="4808538"/>
          <p14:tracePt t="256198" x="8280400" y="4808538"/>
          <p14:tracePt t="256215" x="8266113" y="4814888"/>
          <p14:tracePt t="256231" x="8243888" y="4822825"/>
          <p14:tracePt t="256248" x="8215313" y="4837113"/>
          <p14:tracePt t="256265" x="8201025" y="4843463"/>
          <p14:tracePt t="256442" x="8201025" y="4851400"/>
          <p14:tracePt t="256450" x="8201025" y="4872038"/>
          <p14:tracePt t="256456" x="8201025" y="4879975"/>
          <p14:tracePt t="256464" x="8201025" y="4894263"/>
          <p14:tracePt t="256481" x="8201025" y="4914900"/>
          <p14:tracePt t="256481" x="8201025" y="4922838"/>
          <p14:tracePt t="256515" x="8201025" y="4929188"/>
          <p14:tracePt t="256515" x="8201025" y="4951413"/>
          <p14:tracePt t="256533" x="8201025" y="4957763"/>
          <p14:tracePt t="256571" x="8201025" y="4986338"/>
          <p14:tracePt t="256572" x="8201025" y="4994275"/>
          <p14:tracePt t="256582" x="8201025" y="5000625"/>
          <p14:tracePt t="256598" x="8201025" y="5022850"/>
          <p14:tracePt t="256615" x="8201025" y="5029200"/>
          <p14:tracePt t="256631" x="8201025" y="5037138"/>
          <p14:tracePt t="256647" x="8201025" y="5057775"/>
          <p14:tracePt t="256664" x="8201025" y="5080000"/>
          <p14:tracePt t="256681" x="8201025" y="5114925"/>
          <p14:tracePt t="256697" x="8201025" y="5143500"/>
          <p14:tracePt t="256714" x="8201025" y="5157788"/>
          <p14:tracePt t="256731" x="8201025" y="5172075"/>
          <p14:tracePt t="256747" x="8201025" y="5186363"/>
          <p14:tracePt t="256764" x="8194675" y="5229225"/>
          <p14:tracePt t="256782" x="8194675" y="5265738"/>
          <p14:tracePt t="256798" x="8186738" y="5308600"/>
          <p14:tracePt t="256814" x="8186738" y="5322888"/>
          <p14:tracePt t="256831" x="8166100" y="5365750"/>
          <p14:tracePt t="256847" x="8158163" y="5400675"/>
          <p14:tracePt t="256864" x="8151813" y="5443538"/>
          <p14:tracePt t="256880" x="8151813" y="5480050"/>
          <p14:tracePt t="256898" x="8151813" y="5522913"/>
          <p14:tracePt t="256898" x="8143875" y="5529263"/>
          <p14:tracePt t="256915" x="8137525" y="5572125"/>
          <p14:tracePt t="256931" x="8129588" y="5594350"/>
          <p14:tracePt t="256947" x="8115300" y="5614988"/>
          <p14:tracePt t="256964" x="8115300" y="5643563"/>
          <p14:tracePt t="256981" x="8108950" y="5657850"/>
          <p14:tracePt t="256997" x="8108950" y="5672138"/>
          <p14:tracePt t="257014" x="8108950" y="5680075"/>
          <p14:tracePt t="257031" x="8108950" y="5686425"/>
          <p14:tracePt t="257047" x="8108950" y="5694363"/>
          <p14:tracePt t="257064" x="8101013" y="5700713"/>
          <p14:tracePt t="257080" x="8101013" y="5708650"/>
          <p14:tracePt t="257634" x="8101013" y="5715000"/>
          <p14:tracePt t="257666" x="8101013" y="5722938"/>
          <p14:tracePt t="257730" x="8101013" y="5729288"/>
          <p14:tracePt t="257747" x="8094663" y="5737225"/>
          <p14:tracePt t="257754" x="8086725" y="5743575"/>
          <p14:tracePt t="257818" x="8086725" y="5757863"/>
          <p14:tracePt t="257835" x="8080375" y="5772150"/>
          <p14:tracePt t="257854" x="8080375" y="5786438"/>
          <p14:tracePt t="257865" x="8080375" y="5794375"/>
          <p14:tracePt t="257867" x="8072438" y="5808663"/>
          <p14:tracePt t="257923" x="8072438" y="5829300"/>
          <p14:tracePt t="257930" x="8066088" y="5837238"/>
          <p14:tracePt t="257939" x="8066088" y="5843588"/>
          <p14:tracePt t="257954" x="8066088" y="5851525"/>
          <p14:tracePt t="257963" x="8066088" y="5865813"/>
          <p14:tracePt t="257979" x="8058150" y="5872163"/>
          <p14:tracePt t="257980" x="8051800" y="5880100"/>
          <p14:tracePt t="258026" x="8051800" y="5886450"/>
          <p14:tracePt t="258042" x="8051800" y="5900738"/>
          <p14:tracePt t="258042" x="8051800" y="5908675"/>
          <p14:tracePt t="258058" x="8051800" y="5915025"/>
          <p14:tracePt t="258066" x="8051800" y="5922963"/>
          <p14:tracePt t="258083" x="8051800" y="5937250"/>
          <p14:tracePt t="258098" x="8051800" y="5943600"/>
          <p14:tracePt t="258106" x="8051800" y="5951538"/>
          <p14:tracePt t="258123" x="8051800" y="5957888"/>
          <p14:tracePt t="258250" x="8051800" y="5965825"/>
          <p14:tracePt t="258258" x="8051800" y="5980113"/>
          <p14:tracePt t="258267" x="8058150" y="5986463"/>
          <p14:tracePt t="258298" x="8072438" y="5994400"/>
          <p14:tracePt t="258308" x="8094663" y="6000750"/>
          <p14:tracePt t="258314" x="8101013" y="6008688"/>
          <p14:tracePt t="258323" x="8115300" y="6008688"/>
          <p14:tracePt t="258330" x="8129588" y="6022975"/>
          <p14:tracePt t="258347" x="8158163" y="6037263"/>
          <p14:tracePt t="258347" x="8166100" y="6037263"/>
          <p14:tracePt t="258394" x="8172450" y="6037263"/>
          <p14:tracePt t="258403" x="8180388" y="6037263"/>
          <p14:tracePt t="258419" x="8194675" y="6037263"/>
          <p14:tracePt t="258435" x="8201025" y="6037263"/>
          <p14:tracePt t="258445" x="8208963" y="6037263"/>
          <p14:tracePt t="258450" x="8243888" y="6029325"/>
          <p14:tracePt t="258461" x="8286750" y="6029325"/>
          <p14:tracePt t="258478" x="8329613" y="6029325"/>
          <p14:tracePt t="258496" x="8343900" y="6029325"/>
          <p14:tracePt t="258512" x="8358188" y="6029325"/>
          <p14:tracePt t="258546" x="8366125" y="6022975"/>
          <p14:tracePt t="258562" x="8372475" y="6022975"/>
          <p14:tracePt t="258563" x="8408988" y="6008688"/>
          <p14:tracePt t="258579" x="8429625" y="5986463"/>
          <p14:tracePt t="258601" x="8443913" y="5972175"/>
          <p14:tracePt t="258612" x="8458200" y="5957888"/>
          <p14:tracePt t="258628" x="8472488" y="5951538"/>
          <p14:tracePt t="258645" x="8480425" y="5943600"/>
          <p14:tracePt t="258661" x="8494713" y="5937250"/>
          <p14:tracePt t="258678" x="8501063" y="5922963"/>
          <p14:tracePt t="258695" x="8501063" y="5908675"/>
          <p14:tracePt t="258711" x="8509000" y="5880100"/>
          <p14:tracePt t="258728" x="8509000" y="5865813"/>
          <p14:tracePt t="258745" x="8509000" y="5837238"/>
          <p14:tracePt t="258761" x="8509000" y="5822950"/>
          <p14:tracePt t="258777" x="8529638" y="5780088"/>
          <p14:tracePt t="258796" x="8529638" y="5757863"/>
          <p14:tracePt t="258812" x="8529638" y="5737225"/>
          <p14:tracePt t="258827" x="8529638" y="5715000"/>
          <p14:tracePt t="258844" x="8529638" y="5680075"/>
          <p14:tracePt t="258862" x="8529638" y="5672138"/>
          <p14:tracePt t="258878" x="8529638" y="5665788"/>
          <p14:tracePt t="258894" x="8529638" y="5657850"/>
          <p14:tracePt t="258912" x="8529638" y="5637213"/>
          <p14:tracePt t="258928" x="8523288" y="5629275"/>
          <p14:tracePt t="258945" x="8515350" y="5622925"/>
          <p14:tracePt t="258961" x="8494713" y="5600700"/>
          <p14:tracePt t="259010" x="8486775" y="5586413"/>
          <p14:tracePt t="259074" x="8480425" y="5586413"/>
          <p14:tracePt t="259083" x="8466138" y="5586413"/>
          <p14:tracePt t="259089" x="8458200" y="5580063"/>
          <p14:tracePt t="259095" x="8443913" y="5580063"/>
          <p14:tracePt t="259111" x="8408988" y="5572125"/>
          <p14:tracePt t="259128" x="8394700" y="5565775"/>
          <p14:tracePt t="259144" x="8380413" y="5557838"/>
          <p14:tracePt t="259161" x="8366125" y="5557838"/>
          <p14:tracePt t="259177" x="8343900" y="5543550"/>
          <p14:tracePt t="259194" x="8329613" y="5537200"/>
          <p14:tracePt t="259210" x="8323263" y="5537200"/>
          <p14:tracePt t="259227" x="8294688" y="5537200"/>
          <p14:tracePt t="259245" x="8272463" y="5537200"/>
          <p14:tracePt t="259260" x="8258175" y="5537200"/>
          <p14:tracePt t="259307" x="8251825" y="5537200"/>
          <p14:tracePt t="259314" x="8237538" y="5537200"/>
          <p14:tracePt t="259330" x="8229600" y="5537200"/>
          <p14:tracePt t="259338" x="8215313" y="5537200"/>
          <p14:tracePt t="259348" x="8201025" y="5537200"/>
          <p14:tracePt t="259361" x="8186738" y="5537200"/>
          <p14:tracePt t="259377" x="8166100" y="5551488"/>
          <p14:tracePt t="259394" x="8143875" y="5572125"/>
          <p14:tracePt t="259410" x="8137525" y="5580063"/>
          <p14:tracePt t="259428" x="8129588" y="5600700"/>
          <p14:tracePt t="259443" x="8115300" y="5637213"/>
          <p14:tracePt t="259461" x="8115300" y="5672138"/>
          <p14:tracePt t="259477" x="8101013" y="5694363"/>
          <p14:tracePt t="259493" x="8101013" y="5708650"/>
          <p14:tracePt t="259510" x="8101013" y="5743575"/>
          <p14:tracePt t="259527" x="8101013" y="5751513"/>
          <p14:tracePt t="259543" x="8101013" y="5780088"/>
          <p14:tracePt t="259560" x="8101013" y="5794375"/>
          <p14:tracePt t="259577" x="8101013" y="5815013"/>
          <p14:tracePt t="259593" x="8101013" y="5829300"/>
          <p14:tracePt t="259593" x="8101013" y="5837238"/>
          <p14:tracePt t="259610" x="8101013" y="5865813"/>
          <p14:tracePt t="259627" x="8101013" y="5880100"/>
          <p14:tracePt t="259644" x="8115300" y="5894388"/>
          <p14:tracePt t="259690" x="8115300" y="5900738"/>
          <p14:tracePt t="259698" x="8123238" y="5908675"/>
          <p14:tracePt t="259714" x="8129588" y="5915025"/>
          <p14:tracePt t="259746" x="8143875" y="5929313"/>
          <p14:tracePt t="259755" x="8151813" y="5937250"/>
          <p14:tracePt t="259771" x="8158163" y="5943600"/>
          <p14:tracePt t="259786" x="8166100" y="5951538"/>
          <p14:tracePt t="259803" x="8172450" y="5951538"/>
          <p14:tracePt t="259811" x="8180388" y="5951538"/>
          <p14:tracePt t="259826" x="8186738" y="5957888"/>
          <p14:tracePt t="259831" x="8223250" y="5957888"/>
          <p14:tracePt t="259844" x="8266113" y="5957888"/>
          <p14:tracePt t="259858" x="8323263" y="5986463"/>
          <p14:tracePt t="259876" x="8351838" y="5986463"/>
          <p14:tracePt t="259892" x="8358188" y="5986463"/>
          <p14:tracePt t="259937" x="8366125" y="5986463"/>
          <p14:tracePt t="259953" x="8386763" y="5986463"/>
          <p14:tracePt t="259961" x="8394700" y="5986463"/>
          <p14:tracePt t="259975" x="8401050" y="5986463"/>
          <p14:tracePt t="259975" x="8408988" y="5986463"/>
          <p14:tracePt t="259977" x="8429625" y="5986463"/>
          <p14:tracePt t="259992" x="8443913" y="5972175"/>
          <p14:tracePt t="260008" x="8466138" y="5951538"/>
          <p14:tracePt t="260025" x="8472488" y="5937250"/>
          <p14:tracePt t="260042" x="8486775" y="5915025"/>
          <p14:tracePt t="260059" x="8486775" y="5908675"/>
          <p14:tracePt t="260075" x="8494713" y="5880100"/>
          <p14:tracePt t="260092" x="8494713" y="5865813"/>
          <p14:tracePt t="260109" x="8494713" y="5857875"/>
          <p14:tracePt t="260125" x="8494713" y="5843588"/>
          <p14:tracePt t="260142" x="8494713" y="5822950"/>
          <p14:tracePt t="260159" x="8494713" y="5794375"/>
          <p14:tracePt t="260176" x="8494713" y="5765800"/>
          <p14:tracePt t="260192" x="8494713" y="5743575"/>
          <p14:tracePt t="260209" x="8472488" y="5708650"/>
          <p14:tracePt t="260225" x="8458200" y="5672138"/>
          <p14:tracePt t="260242" x="8451850" y="5665788"/>
          <p14:tracePt t="260289" x="8437563" y="5657850"/>
          <p14:tracePt t="260297" x="8401050" y="5637213"/>
          <p14:tracePt t="260313" x="8386763" y="5629275"/>
          <p14:tracePt t="260330" x="8380413" y="5629275"/>
          <p14:tracePt t="260362" x="8358188" y="5629275"/>
          <p14:tracePt t="260370" x="8351838" y="5629275"/>
          <p14:tracePt t="260377" x="8337550" y="5629275"/>
          <p14:tracePt t="260433" x="8323263" y="5629275"/>
          <p14:tracePt t="260441" x="8315325" y="5629275"/>
          <p14:tracePt t="260457" x="8308975" y="5629275"/>
          <p14:tracePt t="260497" x="8294688" y="5629275"/>
          <p14:tracePt t="260514" x="8286750" y="5629275"/>
          <p14:tracePt t="260522" x="8280400" y="5637213"/>
          <p14:tracePt t="260537" x="8272463" y="5643563"/>
          <p14:tracePt t="260559" x="8266113" y="5651500"/>
          <p14:tracePt t="260574" x="8258175" y="5657850"/>
          <p14:tracePt t="260575" x="8243888" y="5672138"/>
          <p14:tracePt t="260591" x="8237538" y="5680075"/>
          <p14:tracePt t="260633" x="8229600" y="5686425"/>
          <p14:tracePt t="260697" x="8223250" y="5694363"/>
          <p14:tracePt t="260706" x="8215313" y="5700713"/>
          <p14:tracePt t="260745" x="8201025" y="5708650"/>
          <p14:tracePt t="260777" x="8194675" y="5708650"/>
          <p14:tracePt t="260786" x="8186738" y="5715000"/>
          <p14:tracePt t="260865" x="8180388" y="5722938"/>
          <p14:tracePt t="261250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Optimization:</a:t>
            </a:r>
          </a:p>
          <a:p>
            <a:pPr lvl="1"/>
            <a:r>
              <a:rPr lang="en-US" dirty="0"/>
              <a:t>Larger branch-target buffer</a:t>
            </a:r>
          </a:p>
          <a:p>
            <a:pPr lvl="1"/>
            <a:r>
              <a:rPr lang="en-US" dirty="0"/>
              <a:t>Add target instruction into buffer to deal with longer decoding time required by larger buffer</a:t>
            </a:r>
          </a:p>
          <a:p>
            <a:pPr lvl="1"/>
            <a:r>
              <a:rPr lang="en-US" dirty="0"/>
              <a:t>“Branch folding”</a:t>
            </a:r>
          </a:p>
          <a:p>
            <a:pPr lvl="1"/>
            <a:endParaRPr lang="en-US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5952920" y="2824272"/>
            <a:ext cx="6015493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Adv. Techniques for Instruction Delivery and Speculation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Folding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904"/>
    </mc:Choice>
    <mc:Fallback>
      <p:transition spd="slow" advTm="148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402" x="9137650" y="4186238"/>
          <p14:tracePt t="47426" x="9137650" y="4179888"/>
          <p14:tracePt t="47435" x="9137650" y="4171950"/>
          <p14:tracePt t="47442" x="9137650" y="4157663"/>
          <p14:tracePt t="47450" x="9137650" y="4137025"/>
          <p14:tracePt t="47458" x="9137650" y="4094163"/>
          <p14:tracePt t="47475" x="9137650" y="4065588"/>
          <p14:tracePt t="47491" x="9137650" y="4029075"/>
          <p14:tracePt t="47507" x="9137650" y="4014788"/>
          <p14:tracePt t="47554" x="9137650" y="4000500"/>
          <p14:tracePt t="47562" x="9137650" y="3965575"/>
          <p14:tracePt t="47581" x="9137650" y="3957638"/>
          <p14:tracePt t="47582" x="9137650" y="3929063"/>
          <p14:tracePt t="47590" x="9137650" y="3914775"/>
          <p14:tracePt t="47607" x="9137650" y="3871913"/>
          <p14:tracePt t="47625" x="9137650" y="3851275"/>
          <p14:tracePt t="47658" x="9137650" y="3843338"/>
          <p14:tracePt t="47674" x="9137650" y="3822700"/>
          <p14:tracePt t="47675" x="9137650" y="3808413"/>
          <p14:tracePt t="47691" x="9137650" y="3757613"/>
          <p14:tracePt t="47707" x="9137650" y="3657600"/>
          <p14:tracePt t="47724" x="9137650" y="3579813"/>
          <p14:tracePt t="47762" x="9137650" y="3614738"/>
          <p14:tracePt t="47767" x="9137650" y="3657600"/>
          <p14:tracePt t="47774" x="9137650" y="3771900"/>
          <p14:tracePt t="47790" x="9137650" y="3851275"/>
          <p14:tracePt t="47808" x="9137650" y="3951288"/>
          <p14:tracePt t="47824" x="9137650" y="4022725"/>
          <p14:tracePt t="47841" x="9137650" y="4122738"/>
          <p14:tracePt t="47857" x="9137650" y="4337050"/>
          <p14:tracePt t="47874" x="9137650" y="4514850"/>
          <p14:tracePt t="47891" x="9137650" y="4651375"/>
          <p14:tracePt t="47907" x="9137650" y="4714875"/>
          <p14:tracePt t="47924" x="9137650" y="4757738"/>
          <p14:tracePt t="47940" x="9101138" y="4843463"/>
          <p14:tracePt t="47957" x="9043988" y="4994275"/>
          <p14:tracePt t="47973" x="8923338" y="5165725"/>
          <p14:tracePt t="47990" x="8801100" y="5337175"/>
          <p14:tracePt t="48006" x="8601075" y="5472113"/>
          <p14:tracePt t="48023" x="8301038" y="5586413"/>
          <p14:tracePt t="48040" x="8015288" y="5715000"/>
          <p14:tracePt t="48057" x="7766050" y="5794375"/>
          <p14:tracePt t="48057" x="7672388" y="5851525"/>
          <p14:tracePt t="48074" x="7486650" y="5972175"/>
          <p14:tracePt t="48090" x="7366000" y="6057900"/>
          <p14:tracePt t="48107" x="7265988" y="6100763"/>
          <p14:tracePt t="48123" x="7208838" y="6129338"/>
          <p14:tracePt t="48140" x="7194550" y="6137275"/>
          <p14:tracePt t="48186" x="7158038" y="6137275"/>
          <p14:tracePt t="48194" x="7080250" y="6115050"/>
          <p14:tracePt t="48202" x="7008813" y="6086475"/>
          <p14:tracePt t="48210" x="6923088" y="6051550"/>
          <p14:tracePt t="48223" x="6823075" y="6000750"/>
          <p14:tracePt t="48239" x="6657975" y="5908675"/>
          <p14:tracePt t="48256" x="6400800" y="5751513"/>
          <p14:tracePt t="48272" x="6000750" y="5451475"/>
          <p14:tracePt t="48290" x="5700713" y="5137150"/>
          <p14:tracePt t="48306" x="5265738" y="4622800"/>
          <p14:tracePt t="48324" x="4872038" y="4265613"/>
          <p14:tracePt t="48339" x="4271963" y="3851275"/>
          <p14:tracePt t="48356" x="3671888" y="3414713"/>
          <p14:tracePt t="48374" x="3165475" y="3051175"/>
          <p14:tracePt t="48389" x="2736850" y="2728913"/>
          <p14:tracePt t="48407" x="2508250" y="2543175"/>
          <p14:tracePt t="48423" x="2322513" y="2393950"/>
          <p14:tracePt t="48440" x="2222500" y="2286000"/>
          <p14:tracePt t="48456" x="2143125" y="2193925"/>
          <p14:tracePt t="48473" x="2085975" y="2143125"/>
          <p14:tracePt t="48489" x="1985963" y="2085975"/>
          <p14:tracePt t="48506" x="1936750" y="2028825"/>
          <p14:tracePt t="48523" x="1865313" y="1965325"/>
          <p14:tracePt t="48539" x="1836738" y="1936750"/>
          <p14:tracePt t="48634" x="1857375" y="1922463"/>
          <p14:tracePt t="48642" x="1871663" y="1914525"/>
          <p14:tracePt t="48650" x="1900238" y="1914525"/>
          <p14:tracePt t="48657" x="2000250" y="1914525"/>
          <p14:tracePt t="48672" x="2143125" y="1914525"/>
          <p14:tracePt t="48689" x="2293938" y="1979613"/>
          <p14:tracePt t="48689" x="2371725" y="2036763"/>
          <p14:tracePt t="48706" x="2493963" y="2093913"/>
          <p14:tracePt t="48722" x="2565400" y="2143125"/>
          <p14:tracePt t="48739" x="2643188" y="2185988"/>
          <p14:tracePt t="48755" x="2693988" y="2243138"/>
          <p14:tracePt t="48773" x="2736850" y="2293938"/>
          <p14:tracePt t="48789" x="2751138" y="2328863"/>
          <p14:tracePt t="48806" x="2786063" y="2351088"/>
          <p14:tracePt t="48822" x="2822575" y="2365375"/>
          <p14:tracePt t="48838" x="2843213" y="2365375"/>
          <p14:tracePt t="48856" x="2857500" y="2365375"/>
          <p14:tracePt t="48872" x="2894013" y="2379663"/>
          <p14:tracePt t="48890" x="2986088" y="2400300"/>
          <p14:tracePt t="48905" x="3236913" y="2451100"/>
          <p14:tracePt t="48923" x="3429000" y="2479675"/>
          <p14:tracePt t="48938" x="3594100" y="2500313"/>
          <p14:tracePt t="48956" x="3657600" y="2500313"/>
          <p14:tracePt t="48972" x="3722688" y="2500313"/>
          <p14:tracePt t="48988" x="3779838" y="2500313"/>
          <p14:tracePt t="49005" x="3857625" y="2500313"/>
          <p14:tracePt t="49022" x="3908425" y="2500313"/>
          <p14:tracePt t="49039" x="3971925" y="2500313"/>
          <p14:tracePt t="49055" x="4043363" y="2500313"/>
          <p14:tracePt t="49072" x="4071938" y="2500313"/>
          <p14:tracePt t="49089" x="4086225" y="2500313"/>
          <p14:tracePt t="49105" x="4108450" y="2500313"/>
          <p14:tracePt t="49122" x="4129088" y="2500313"/>
          <p14:tracePt t="49139" x="4157663" y="2493963"/>
          <p14:tracePt t="49155" x="4179888" y="2493963"/>
          <p14:tracePt t="49172" x="4208463" y="2479675"/>
          <p14:tracePt t="49188" x="4251325" y="2465388"/>
          <p14:tracePt t="49205" x="4265613" y="2457450"/>
          <p14:tracePt t="49221" x="4279900" y="2457450"/>
          <p14:tracePt t="49238" x="4286250" y="2457450"/>
          <p14:tracePt t="49362" x="4251325" y="2457450"/>
          <p14:tracePt t="49370" x="4237038" y="2457450"/>
          <p14:tracePt t="49378" x="4194175" y="2465388"/>
          <p14:tracePt t="49386" x="4137025" y="2486025"/>
          <p14:tracePt t="49394" x="4100513" y="2486025"/>
          <p14:tracePt t="49404" x="4022725" y="2514600"/>
          <p14:tracePt t="49421" x="3951288" y="2536825"/>
          <p14:tracePt t="49438" x="3886200" y="2557463"/>
          <p14:tracePt t="49454" x="3843338" y="2565400"/>
          <p14:tracePt t="49471" x="3814763" y="2565400"/>
          <p14:tracePt t="49488" x="3771900" y="2565400"/>
          <p14:tracePt t="49504" x="3700463" y="2565400"/>
          <p14:tracePt t="49504" x="3665538" y="2565400"/>
          <p14:tracePt t="49522" x="3629025" y="2565400"/>
          <p14:tracePt t="49537" x="3386138" y="2551113"/>
          <p14:tracePt t="49554" x="3165475" y="2551113"/>
          <p14:tracePt t="49571" x="3022600" y="2551113"/>
          <p14:tracePt t="49588" x="2928938" y="2551113"/>
          <p14:tracePt t="49604" x="2851150" y="2551113"/>
          <p14:tracePt t="49622" x="2786063" y="2551113"/>
          <p14:tracePt t="49637" x="2765425" y="2551113"/>
          <p14:tracePt t="49654" x="2743200" y="2551113"/>
          <p14:tracePt t="49671" x="2708275" y="2551113"/>
          <p14:tracePt t="49688" x="2643188" y="2551113"/>
          <p14:tracePt t="49705" x="2557463" y="2571750"/>
          <p14:tracePt t="49721" x="2508250" y="2579688"/>
          <p14:tracePt t="49721" x="2465388" y="2579688"/>
          <p14:tracePt t="49738" x="2443163" y="2579688"/>
          <p14:tracePt t="49755" x="2408238" y="2600325"/>
          <p14:tracePt t="49771" x="2400300" y="2600325"/>
          <p14:tracePt t="49787" x="2386013" y="2600325"/>
          <p14:tracePt t="49834" x="2365375" y="2608263"/>
          <p14:tracePt t="49946" x="2400300" y="2608263"/>
          <p14:tracePt t="49954" x="2408238" y="2608263"/>
          <p14:tracePt t="49955" x="2465388" y="2608263"/>
          <p14:tracePt t="49971" x="2551113" y="2608263"/>
          <p14:tracePt t="49987" x="2665413" y="2593975"/>
          <p14:tracePt t="50004" x="2786063" y="2571750"/>
          <p14:tracePt t="50021" x="3036888" y="2528888"/>
          <p14:tracePt t="50037" x="3257550" y="2500313"/>
          <p14:tracePt t="50053" x="3436938" y="2479675"/>
          <p14:tracePt t="50071" x="3529013" y="2479675"/>
          <p14:tracePt t="50087" x="3579813" y="2479675"/>
          <p14:tracePt t="50105" x="3636963" y="2479675"/>
          <p14:tracePt t="50121" x="3694113" y="2465388"/>
          <p14:tracePt t="50137" x="3765550" y="2457450"/>
          <p14:tracePt t="50154" x="3794125" y="2457450"/>
          <p14:tracePt t="50170" x="3843338" y="2457450"/>
          <p14:tracePt t="50187" x="3886200" y="2457450"/>
          <p14:tracePt t="50203" x="3908425" y="2457450"/>
          <p14:tracePt t="50221" x="3951288" y="2457450"/>
          <p14:tracePt t="50237" x="3994150" y="2451100"/>
          <p14:tracePt t="50253" x="4043363" y="2428875"/>
          <p14:tracePt t="50270" x="4071938" y="2428875"/>
          <p14:tracePt t="50286" x="4079875" y="2428875"/>
          <p14:tracePt t="50303" x="4086225" y="2428875"/>
          <p14:tracePt t="50754" x="4065588" y="2428875"/>
          <p14:tracePt t="50762" x="4057650" y="2428875"/>
          <p14:tracePt t="50771" x="4043363" y="2436813"/>
          <p14:tracePt t="50772" x="4008438" y="2443163"/>
          <p14:tracePt t="50786" x="3971925" y="2465388"/>
          <p14:tracePt t="50802" x="3908425" y="2471738"/>
          <p14:tracePt t="50819" x="3843338" y="2493963"/>
          <p14:tracePt t="50836" x="3757613" y="2522538"/>
          <p14:tracePt t="50854" x="3671888" y="2543175"/>
          <p14:tracePt t="50869" x="3579813" y="2579688"/>
          <p14:tracePt t="50886" x="3500438" y="2586038"/>
          <p14:tracePt t="50902" x="3443288" y="2614613"/>
          <p14:tracePt t="50920" x="3379788" y="2628900"/>
          <p14:tracePt t="50936" x="3328988" y="2636838"/>
          <p14:tracePt t="50952" x="3286125" y="2643188"/>
          <p14:tracePt t="50969" x="3208338" y="2665413"/>
          <p14:tracePt t="50986" x="3179763" y="2665413"/>
          <p14:tracePt t="51003" x="3128963" y="2671763"/>
          <p14:tracePt t="51019" x="3079750" y="2679700"/>
          <p14:tracePt t="51036" x="3028950" y="2679700"/>
          <p14:tracePt t="51052" x="3000375" y="2693988"/>
          <p14:tracePt t="51069" x="2971800" y="2708275"/>
          <p14:tracePt t="51085" x="2957513" y="2708275"/>
          <p14:tracePt t="51102" x="2951163" y="2708275"/>
          <p14:tracePt t="51138" x="2943225" y="2708275"/>
          <p14:tracePt t="51142" x="2936875" y="2708275"/>
          <p14:tracePt t="51194" x="2922588" y="2708275"/>
          <p14:tracePt t="51234" x="2914650" y="2708275"/>
          <p14:tracePt t="51706" x="2900363" y="2708275"/>
          <p14:tracePt t="51714" x="2871788" y="2708275"/>
          <p14:tracePt t="51722" x="2851150" y="2708275"/>
          <p14:tracePt t="51729" x="2828925" y="2708275"/>
          <p14:tracePt t="51734" x="2794000" y="2708275"/>
          <p14:tracePt t="51752" x="2736850" y="2686050"/>
          <p14:tracePt t="51768" x="2679700" y="2665413"/>
          <p14:tracePt t="51784" x="2614613" y="2651125"/>
          <p14:tracePt t="51801" x="2528888" y="2622550"/>
          <p14:tracePt t="51819" x="2500313" y="2614613"/>
          <p14:tracePt t="51835" x="2486025" y="2614613"/>
          <p14:tracePt t="51852" x="2471738" y="2614613"/>
          <p14:tracePt t="51868" x="2457450" y="2600325"/>
          <p14:tracePt t="51906" x="2428875" y="2593975"/>
          <p14:tracePt t="51921" x="2422525" y="2593975"/>
          <p14:tracePt t="51938" x="2408238" y="2593975"/>
          <p14:tracePt t="51946" x="2386013" y="2593975"/>
          <p14:tracePt t="51954" x="2365375" y="2579688"/>
          <p14:tracePt t="51967" x="2351088" y="2579688"/>
          <p14:tracePt t="51984" x="2328863" y="2579688"/>
          <p14:tracePt t="52001" x="2308225" y="2571750"/>
          <p14:tracePt t="52017" x="2271713" y="2571750"/>
          <p14:tracePt t="52034" x="2214563" y="2557463"/>
          <p14:tracePt t="52051" x="2157413" y="2543175"/>
          <p14:tracePt t="52067" x="2114550" y="2522538"/>
          <p14:tracePt t="52084" x="2071688" y="2514600"/>
          <p14:tracePt t="52101" x="2036763" y="2514600"/>
          <p14:tracePt t="52117" x="2000250" y="2508250"/>
          <p14:tracePt t="52134" x="1985963" y="2508250"/>
          <p14:tracePt t="52152" x="1965325" y="2508250"/>
          <p14:tracePt t="52167" x="1957388" y="2508250"/>
          <p14:tracePt t="52185" x="1951038" y="2500313"/>
          <p14:tracePt t="52201" x="1943100" y="2493963"/>
          <p14:tracePt t="55058" x="1951038" y="2493963"/>
          <p14:tracePt t="55066" x="1957388" y="2493963"/>
          <p14:tracePt t="55073" x="1965325" y="2493963"/>
          <p14:tracePt t="55080" x="1979613" y="2493963"/>
          <p14:tracePt t="55096" x="1993900" y="2493963"/>
          <p14:tracePt t="55113" x="2028825" y="2493963"/>
          <p14:tracePt t="55113" x="2043113" y="2493963"/>
          <p14:tracePt t="55129" x="2079625" y="2493963"/>
          <p14:tracePt t="55146" x="2114550" y="2493963"/>
          <p14:tracePt t="55163" x="2143125" y="2493963"/>
          <p14:tracePt t="55179" x="2165350" y="2493963"/>
          <p14:tracePt t="55196" x="2208213" y="2493963"/>
          <p14:tracePt t="55213" x="2243138" y="2493963"/>
          <p14:tracePt t="55230" x="2308225" y="2493963"/>
          <p14:tracePt t="55246" x="2371725" y="2493963"/>
          <p14:tracePt t="55264" x="2479675" y="2493963"/>
          <p14:tracePt t="55280" x="2571750" y="2493963"/>
          <p14:tracePt t="55297" x="2651125" y="2493963"/>
          <p14:tracePt t="55313" x="2779713" y="2493963"/>
          <p14:tracePt t="55330" x="2828925" y="2493963"/>
          <p14:tracePt t="55347" x="2879725" y="2493963"/>
          <p14:tracePt t="55363" x="2928938" y="2500313"/>
          <p14:tracePt t="55380" x="3014663" y="2536825"/>
          <p14:tracePt t="55397" x="3079750" y="2551113"/>
          <p14:tracePt t="55414" x="3165475" y="2593975"/>
          <p14:tracePt t="55430" x="3208338" y="2608263"/>
          <p14:tracePt t="55447" x="3265488" y="2614613"/>
          <p14:tracePt t="55463" x="3322638" y="2643188"/>
          <p14:tracePt t="55479" x="3400425" y="2651125"/>
          <p14:tracePt t="55496" x="3494088" y="2665413"/>
          <p14:tracePt t="55513" x="3557588" y="2686050"/>
          <p14:tracePt t="55513" x="3586163" y="2686050"/>
          <p14:tracePt t="55530" x="3629025" y="2693988"/>
          <p14:tracePt t="55546" x="3665538" y="2693988"/>
          <p14:tracePt t="55563" x="3686175" y="2700338"/>
          <p14:tracePt t="55579" x="3722688" y="2700338"/>
          <p14:tracePt t="55596" x="3736975" y="2700338"/>
          <p14:tracePt t="55613" x="3751263" y="2700338"/>
          <p14:tracePt t="55658" x="3757613" y="2700338"/>
          <p14:tracePt t="55730" x="3765550" y="2700338"/>
          <p14:tracePt t="55994" x="3751263" y="2700338"/>
          <p14:tracePt t="55999" x="3722688" y="2700338"/>
          <p14:tracePt t="56005" x="3694113" y="2708275"/>
          <p14:tracePt t="56012" x="3629025" y="2708275"/>
          <p14:tracePt t="56028" x="3551238" y="2728913"/>
          <p14:tracePt t="56045" x="3471863" y="2728913"/>
          <p14:tracePt t="56062" x="3394075" y="2728913"/>
          <p14:tracePt t="56079" x="3351213" y="2728913"/>
          <p14:tracePt t="56095" x="3300413" y="2728913"/>
          <p14:tracePt t="56112" x="3228975" y="2708275"/>
          <p14:tracePt t="56128" x="3151188" y="2679700"/>
          <p14:tracePt t="56144" x="3036888" y="2636838"/>
          <p14:tracePt t="56162" x="2957513" y="2628900"/>
          <p14:tracePt t="56178" x="2871788" y="2608263"/>
          <p14:tracePt t="56195" x="2779713" y="2586038"/>
          <p14:tracePt t="56211" x="2751138" y="2571750"/>
          <p14:tracePt t="56229" x="2728913" y="2565400"/>
          <p14:tracePt t="56245" x="2708275" y="2565400"/>
          <p14:tracePt t="56261" x="2671763" y="2557463"/>
          <p14:tracePt t="56278" x="2636838" y="2551113"/>
          <p14:tracePt t="56295" x="2614613" y="2543175"/>
          <p14:tracePt t="56312" x="2571750" y="2536825"/>
          <p14:tracePt t="56328" x="2528888" y="2536825"/>
          <p14:tracePt t="56345" x="2500313" y="2522538"/>
          <p14:tracePt t="56345" x="2493963" y="2522538"/>
          <p14:tracePt t="56362" x="2486025" y="2522538"/>
          <p14:tracePt t="56570" x="2479675" y="2514600"/>
          <p14:tracePt t="56610" x="2486025" y="2508250"/>
          <p14:tracePt t="56626" x="2493963" y="2500313"/>
          <p14:tracePt t="56634" x="2500313" y="2500313"/>
          <p14:tracePt t="56642" x="2522538" y="2493963"/>
          <p14:tracePt t="56661" x="2579688" y="2486025"/>
          <p14:tracePt t="56666" x="2651125" y="2457450"/>
          <p14:tracePt t="56678" x="2708275" y="2443163"/>
          <p14:tracePt t="56694" x="2728913" y="2443163"/>
          <p14:tracePt t="56712" x="2757488" y="2443163"/>
          <p14:tracePt t="56727" x="2794000" y="2443163"/>
          <p14:tracePt t="56744" x="2836863" y="2443163"/>
          <p14:tracePt t="56760" x="2894013" y="2451100"/>
          <p14:tracePt t="56778" x="2914650" y="2451100"/>
          <p14:tracePt t="56794" x="2943225" y="2451100"/>
          <p14:tracePt t="56811" x="2965450" y="2451100"/>
          <p14:tracePt t="56828" x="2979738" y="2451100"/>
          <p14:tracePt t="56844" x="3014663" y="2457450"/>
          <p14:tracePt t="56862" x="3057525" y="2465388"/>
          <p14:tracePt t="56877" x="3108325" y="2465388"/>
          <p14:tracePt t="56894" x="3143250" y="2471738"/>
          <p14:tracePt t="56910" x="3200400" y="2493963"/>
          <p14:tracePt t="56927" x="3279775" y="2514600"/>
          <p14:tracePt t="56944" x="3351213" y="2543175"/>
          <p14:tracePt t="56960" x="3443288" y="2551113"/>
          <p14:tracePt t="56960" x="3479800" y="2551113"/>
          <p14:tracePt t="56978" x="3500438" y="2565400"/>
          <p14:tracePt t="56993" x="3571875" y="2565400"/>
          <p14:tracePt t="57011" x="3608388" y="2565400"/>
          <p14:tracePt t="57027" x="3657600" y="2565400"/>
          <p14:tracePt t="57044" x="3729038" y="2565400"/>
          <p14:tracePt t="57060" x="3851275" y="2565400"/>
          <p14:tracePt t="57077" x="3971925" y="2565400"/>
          <p14:tracePt t="57094" x="4094163" y="2565400"/>
          <p14:tracePt t="57110" x="4171950" y="2565400"/>
          <p14:tracePt t="57127" x="4186238" y="2565400"/>
          <p14:tracePt t="57143" x="4194175" y="2565400"/>
          <p14:tracePt t="57194" x="4208463" y="2565400"/>
          <p14:tracePt t="57202" x="4229100" y="2565400"/>
          <p14:tracePt t="57218" x="4237038" y="2565400"/>
          <p14:tracePt t="57223" x="4251325" y="2565400"/>
          <p14:tracePt t="58274" x="4222750" y="2571750"/>
          <p14:tracePt t="58290" x="4214813" y="2571750"/>
          <p14:tracePt t="58290" x="4208463" y="2571750"/>
          <p14:tracePt t="58314" x="4194175" y="2571750"/>
          <p14:tracePt t="58322" x="4186238" y="2571750"/>
          <p14:tracePt t="58330" x="4179888" y="2571750"/>
          <p14:tracePt t="58341" x="4157663" y="2571750"/>
          <p14:tracePt t="58359" x="4143375" y="2571750"/>
          <p14:tracePt t="58375" x="4122738" y="2571750"/>
          <p14:tracePt t="58392" x="4108450" y="2571750"/>
          <p14:tracePt t="58408" x="4094163" y="2571750"/>
          <p14:tracePt t="58425" x="4071938" y="2571750"/>
          <p14:tracePt t="58441" x="4065588" y="2571750"/>
          <p14:tracePt t="58458" x="4043363" y="2571750"/>
          <p14:tracePt t="58475" x="4029075" y="2571750"/>
          <p14:tracePt t="58492" x="3986213" y="2571750"/>
          <p14:tracePt t="58508" x="3943350" y="2571750"/>
          <p14:tracePt t="58526" x="3900488" y="2571750"/>
          <p14:tracePt t="58541" x="3857625" y="2551113"/>
          <p14:tracePt t="58559" x="3822700" y="2551113"/>
          <p14:tracePt t="58574" x="3779838" y="2551113"/>
          <p14:tracePt t="58591" x="3736975" y="2551113"/>
          <p14:tracePt t="58609" x="3700463" y="2551113"/>
          <p14:tracePt t="58624" x="3657600" y="2551113"/>
          <p14:tracePt t="58624" x="3651250" y="2551113"/>
          <p14:tracePt t="58642" x="3600450" y="2551113"/>
          <p14:tracePt t="58658" x="3522663" y="2551113"/>
          <p14:tracePt t="58675" x="3479800" y="2551113"/>
          <p14:tracePt t="58691" x="3429000" y="2551113"/>
          <p14:tracePt t="58708" x="3422650" y="2551113"/>
          <p14:tracePt t="58724" x="3379788" y="2557463"/>
          <p14:tracePt t="58741" x="3343275" y="2557463"/>
          <p14:tracePt t="58758" x="3294063" y="2557463"/>
          <p14:tracePt t="58774" x="3214688" y="2557463"/>
          <p14:tracePt t="58792" x="3186113" y="2557463"/>
          <p14:tracePt t="58808" x="3157538" y="2557463"/>
          <p14:tracePt t="58825" x="3151188" y="2557463"/>
          <p14:tracePt t="58841" x="3136900" y="2557463"/>
          <p14:tracePt t="58841" x="3114675" y="2557463"/>
          <p14:tracePt t="58859" x="3094038" y="2557463"/>
          <p14:tracePt t="58874" x="3079750" y="2557463"/>
          <p14:tracePt t="58892" x="3071813" y="2557463"/>
          <p14:tracePt t="58907" x="3057525" y="2557463"/>
          <p14:tracePt t="58924" x="3051175" y="2557463"/>
          <p14:tracePt t="58978" x="3043238" y="2557463"/>
          <p14:tracePt t="58994" x="3036888" y="2557463"/>
          <p14:tracePt t="59002" x="3022600" y="2557463"/>
          <p14:tracePt t="59008" x="3008313" y="2557463"/>
          <p14:tracePt t="59025" x="2994025" y="2557463"/>
          <p14:tracePt t="59041" x="2971800" y="2557463"/>
          <p14:tracePt t="59057" x="2928938" y="2557463"/>
          <p14:tracePt t="59074" x="2900363" y="2557463"/>
          <p14:tracePt t="59090" x="2857500" y="2557463"/>
          <p14:tracePt t="59107" x="2843213" y="2557463"/>
          <p14:tracePt t="59124" x="2808288" y="2557463"/>
          <p14:tracePt t="59141" x="2794000" y="2557463"/>
          <p14:tracePt t="59157" x="2765425" y="2557463"/>
          <p14:tracePt t="59174" x="2757488" y="2557463"/>
          <p14:tracePt t="59191" x="2736850" y="2557463"/>
          <p14:tracePt t="59207" x="2700338" y="2557463"/>
          <p14:tracePt t="59224" x="2679700" y="2557463"/>
          <p14:tracePt t="59241" x="2636838" y="2557463"/>
          <p14:tracePt t="59257" x="2614613" y="2557463"/>
          <p14:tracePt t="59306" x="2608263" y="2557463"/>
          <p14:tracePt t="59314" x="2600325" y="2557463"/>
          <p14:tracePt t="59330" x="2593975" y="2557463"/>
          <p14:tracePt t="59346" x="2579688" y="2557463"/>
          <p14:tracePt t="59363" x="2571750" y="2557463"/>
          <p14:tracePt t="59402" x="2565400" y="2557463"/>
          <p14:tracePt t="59418" x="2557463" y="2557463"/>
          <p14:tracePt t="59434" x="2543175" y="2557463"/>
          <p14:tracePt t="59474" x="2536825" y="2557463"/>
          <p14:tracePt t="59490" x="2528888" y="2557463"/>
          <p14:tracePt t="59914" x="2514600" y="2565400"/>
          <p14:tracePt t="59963" x="2508250" y="2565400"/>
          <p14:tracePt t="60434" x="2500313" y="2565400"/>
          <p14:tracePt t="60442" x="2493963" y="2571750"/>
          <p14:tracePt t="60458" x="2486025" y="2579688"/>
          <p14:tracePt t="64226" x="2493963" y="2579688"/>
          <p14:tracePt t="64354" x="2500313" y="2579688"/>
          <p14:tracePt t="64362" x="2508250" y="2579688"/>
          <p14:tracePt t="64370" x="2514600" y="2579688"/>
          <p14:tracePt t="66634" x="2508250" y="2579688"/>
          <p14:tracePt t="66642" x="2500313" y="2593975"/>
          <p14:tracePt t="66690" x="2493963" y="2600325"/>
          <p14:tracePt t="66731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992243" cy="5111750"/>
          </a:xfrm>
        </p:spPr>
        <p:txBody>
          <a:bodyPr/>
          <a:lstStyle/>
          <a:p>
            <a:r>
              <a:rPr lang="en-US" dirty="0"/>
              <a:t>Most unconditional branches come from function returns</a:t>
            </a:r>
          </a:p>
          <a:p>
            <a:r>
              <a:rPr lang="en-US" dirty="0"/>
              <a:t>The same procedure can be called from multiple sites</a:t>
            </a:r>
          </a:p>
          <a:p>
            <a:pPr lvl="1"/>
            <a:r>
              <a:rPr lang="en-US" dirty="0"/>
              <a:t>Causes the buffer to potentially forget about the return address from previous calls</a:t>
            </a:r>
          </a:p>
          <a:p>
            <a:r>
              <a:rPr lang="en-US" dirty="0"/>
              <a:t>Create return address buffer organized as a stack</a:t>
            </a:r>
          </a:p>
          <a:p>
            <a:pPr lvl="1"/>
            <a:endParaRPr lang="en-US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5952920" y="2824272"/>
            <a:ext cx="6015493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Adv. Techniques for Instruction Delivery and Speculation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Address Predictor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539"/>
    </mc:Choice>
    <mc:Fallback>
      <p:transition spd="slow" advTm="276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5952920" y="2824272"/>
            <a:ext cx="6015493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Adv. Techniques for Instruction Delivery and Speculation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Address Predictor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847078"/>
            <a:ext cx="6120680" cy="540560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92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770"/>
    </mc:Choice>
    <mc:Fallback>
      <p:transition spd="slow" advTm="146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251" x="4008438" y="2700338"/>
          <p14:tracePt t="24439" x="4014788" y="2700338"/>
          <p14:tracePt t="24447" x="4022725" y="2693988"/>
          <p14:tracePt t="24454" x="4037013" y="2686050"/>
          <p14:tracePt t="24575" x="4057650" y="2693988"/>
          <p14:tracePt t="24583" x="4079875" y="2751138"/>
          <p14:tracePt t="24583" x="4086225" y="2765425"/>
          <p14:tracePt t="24596" x="4086225" y="2800350"/>
          <p14:tracePt t="24613" x="4108450" y="2843213"/>
          <p14:tracePt t="24630" x="4108450" y="2900363"/>
          <p14:tracePt t="24646" x="4114800" y="3043238"/>
          <p14:tracePt t="24664" x="4114800" y="3171825"/>
          <p14:tracePt t="24679" x="4143375" y="3314700"/>
          <p14:tracePt t="24697" x="4165600" y="3457575"/>
          <p14:tracePt t="24713" x="4165600" y="3579813"/>
          <p14:tracePt t="24730" x="4165600" y="3722688"/>
          <p14:tracePt t="24746" x="4165600" y="3857625"/>
          <p14:tracePt t="24762" x="4165600" y="3979863"/>
          <p14:tracePt t="24779" x="4165600" y="4122738"/>
          <p14:tracePt t="24796" x="4165600" y="4257675"/>
          <p14:tracePt t="24814" x="4143375" y="4422775"/>
          <p14:tracePt t="24830" x="4079875" y="4637088"/>
          <p14:tracePt t="24830" x="4037013" y="4729163"/>
          <p14:tracePt t="24847" x="4000500" y="4886325"/>
          <p14:tracePt t="24863" x="3965575" y="5014913"/>
          <p14:tracePt t="24880" x="3914775" y="5151438"/>
          <p14:tracePt t="24896" x="3843338" y="5272088"/>
          <p14:tracePt t="24913" x="3771900" y="5394325"/>
          <p14:tracePt t="24930" x="3700463" y="5494338"/>
          <p14:tracePt t="24946" x="3629025" y="5600700"/>
          <p14:tracePt t="24963" x="3586163" y="5686425"/>
          <p14:tracePt t="24980" x="3551238" y="5743575"/>
          <p14:tracePt t="24996" x="3500438" y="5800725"/>
          <p14:tracePt t="25013" x="3436938" y="5880100"/>
          <p14:tracePt t="25029" x="3314700" y="5986463"/>
          <p14:tracePt t="25045" x="3200400" y="6057900"/>
          <p14:tracePt t="25063" x="3165475" y="6094413"/>
          <p14:tracePt t="25080" x="3136900" y="6100763"/>
          <p14:tracePt t="25096" x="3100388" y="6129338"/>
          <p14:tracePt t="25113" x="3057525" y="6137275"/>
          <p14:tracePt t="25129" x="3022600" y="6137275"/>
          <p14:tracePt t="25147" x="3014663" y="6137275"/>
          <p14:tracePt t="25162" x="3008313" y="6143625"/>
          <p14:tracePt t="25180" x="2986088" y="6143625"/>
          <p14:tracePt t="25195" x="2936875" y="6143625"/>
          <p14:tracePt t="25213" x="2879725" y="6143625"/>
          <p14:tracePt t="25229" x="2828925" y="6143625"/>
          <p14:tracePt t="25246" x="2800350" y="6157913"/>
          <p14:tracePt t="25246" x="2794000" y="6157913"/>
          <p14:tracePt t="25263" x="2757488" y="6172200"/>
          <p14:tracePt t="25279" x="2743200" y="6172200"/>
          <p14:tracePt t="25295" x="2679700" y="6172200"/>
          <p14:tracePt t="25312" x="2614613" y="6172200"/>
          <p14:tracePt t="25330" x="2579688" y="6172200"/>
          <p14:tracePt t="25346" x="2565400" y="6172200"/>
          <p14:tracePt t="25363" x="2528888" y="6172200"/>
          <p14:tracePt t="25379" x="2479675" y="6172200"/>
          <p14:tracePt t="25397" x="2436813" y="6172200"/>
          <p14:tracePt t="25412" x="2400300" y="6172200"/>
          <p14:tracePt t="25428" x="2393950" y="6172200"/>
          <p14:tracePt t="25470" x="2379663" y="6172200"/>
          <p14:tracePt t="25487" x="2371725" y="6172200"/>
          <p14:tracePt t="25495" x="2365375" y="6172200"/>
          <p14:tracePt t="25507" x="2357438" y="6172200"/>
          <p14:tracePt t="25615" x="2351088" y="6172200"/>
          <p14:tracePt t="25623" x="2351088" y="6151563"/>
          <p14:tracePt t="25631" x="2357438" y="6122988"/>
          <p14:tracePt t="25639" x="2400300" y="6115050"/>
          <p14:tracePt t="25647" x="2508250" y="6094413"/>
          <p14:tracePt t="25661" x="2593975" y="6072188"/>
          <p14:tracePt t="25661" x="2643188" y="6072188"/>
          <p14:tracePt t="25678" x="2722563" y="6072188"/>
          <p14:tracePt t="25695" x="2800350" y="6072188"/>
          <p14:tracePt t="25712" x="2871788" y="6072188"/>
          <p14:tracePt t="25728" x="2928938" y="6072188"/>
          <p14:tracePt t="25745" x="3000375" y="6086475"/>
          <p14:tracePt t="25762" x="3028950" y="6086475"/>
          <p14:tracePt t="25779" x="3071813" y="6094413"/>
          <p14:tracePt t="25795" x="3114675" y="6108700"/>
          <p14:tracePt t="25811" x="3151188" y="6122988"/>
          <p14:tracePt t="25828" x="3171825" y="6122988"/>
          <p14:tracePt t="25845" x="3200400" y="6129338"/>
          <p14:tracePt t="25861" x="3294063" y="6157913"/>
          <p14:tracePt t="25861" x="3308350" y="6165850"/>
          <p14:tracePt t="25878" x="3400425" y="6186488"/>
          <p14:tracePt t="25894" x="3500438" y="6223000"/>
          <p14:tracePt t="25911" x="3557588" y="6243638"/>
          <p14:tracePt t="25928" x="3629025" y="6272213"/>
          <p14:tracePt t="25944" x="3671888" y="6280150"/>
          <p14:tracePt t="25961" x="3714750" y="6308725"/>
          <p14:tracePt t="25977" x="3765550" y="6315075"/>
          <p14:tracePt t="25995" x="3829050" y="6337300"/>
          <p14:tracePt t="26011" x="3965575" y="6394450"/>
          <p14:tracePt t="26028" x="4151313" y="6486525"/>
          <p14:tracePt t="26045" x="4294188" y="6523038"/>
          <p14:tracePt t="26062" x="4443413" y="6572250"/>
          <p14:tracePt t="26078" x="4529138" y="6594475"/>
          <p14:tracePt t="26095" x="4657725" y="6615113"/>
          <p14:tracePt t="26112" x="4751388" y="6629400"/>
          <p14:tracePt t="26127" x="4814888" y="6629400"/>
          <p14:tracePt t="26145" x="4908550" y="6629400"/>
          <p14:tracePt t="26161" x="4957763" y="6629400"/>
          <p14:tracePt t="26179" x="4994275" y="6629400"/>
          <p14:tracePt t="26194" x="5037138" y="6629400"/>
          <p14:tracePt t="26211" x="5080000" y="6629400"/>
          <p14:tracePt t="26227" x="5114925" y="6629400"/>
          <p14:tracePt t="26244" x="5157788" y="6615113"/>
          <p14:tracePt t="26261" x="5200650" y="6600825"/>
          <p14:tracePt t="26277" x="5222875" y="6586538"/>
          <p14:tracePt t="26294" x="5280025" y="6557963"/>
          <p14:tracePt t="26310" x="5314950" y="6551613"/>
          <p14:tracePt t="26327" x="5372100" y="6515100"/>
          <p14:tracePt t="26345" x="5400675" y="6500813"/>
          <p14:tracePt t="26360" x="5429250" y="6480175"/>
          <p14:tracePt t="26377" x="5465763" y="6457950"/>
          <p14:tracePt t="26393" x="5480050" y="6451600"/>
          <p14:tracePt t="26410" x="5486400" y="6451600"/>
          <p14:tracePt t="26426" x="5522913" y="6437313"/>
          <p14:tracePt t="26443" x="5572125" y="6386513"/>
          <p14:tracePt t="26460" x="5586413" y="6372225"/>
          <p14:tracePt t="26477" x="5608638" y="6357938"/>
          <p14:tracePt t="26493" x="5629275" y="6337300"/>
          <p14:tracePt t="26509" x="5643563" y="6329363"/>
          <p14:tracePt t="26526" x="5651500" y="6323013"/>
          <p14:tracePt t="26687" x="5629275" y="6323013"/>
          <p14:tracePt t="26693" x="5614988" y="6323013"/>
          <p14:tracePt t="26698" x="5600700" y="6323013"/>
          <p14:tracePt t="26710" x="5508625" y="6337300"/>
          <p14:tracePt t="26727" x="5472113" y="6343650"/>
          <p14:tracePt t="26743" x="5443538" y="6343650"/>
          <p14:tracePt t="26759" x="5408613" y="6351588"/>
          <p14:tracePt t="26776" x="5380038" y="6351588"/>
          <p14:tracePt t="26792" x="5343525" y="6351588"/>
          <p14:tracePt t="26810" x="5308600" y="6351588"/>
          <p14:tracePt t="26825" x="5265738" y="6351588"/>
          <p14:tracePt t="26843" x="5208588" y="6357938"/>
          <p14:tracePt t="26859" x="5172075" y="6357938"/>
          <p14:tracePt t="26875" x="5157788" y="6357938"/>
          <p14:tracePt t="26893" x="5137150" y="6357938"/>
          <p14:tracePt t="26909" x="5086350" y="6357938"/>
          <p14:tracePt t="26926" x="5057775" y="6357938"/>
          <p14:tracePt t="26942" x="5037138" y="6357938"/>
          <p14:tracePt t="26959" x="5022850" y="6357938"/>
          <p14:tracePt t="26975" x="5014913" y="6357938"/>
          <p14:tracePt t="27086" x="5014913" y="6351588"/>
          <p14:tracePt t="27093" x="5029200" y="6343650"/>
          <p14:tracePt t="27101" x="5057775" y="6337300"/>
          <p14:tracePt t="27109" x="5072063" y="6337300"/>
          <p14:tracePt t="27125" x="5100638" y="6329363"/>
          <p14:tracePt t="27142" x="5108575" y="6329363"/>
          <p14:tracePt t="27158" x="5137150" y="6329363"/>
          <p14:tracePt t="27176" x="5165725" y="6308725"/>
          <p14:tracePt t="27192" x="5186363" y="6308725"/>
          <p14:tracePt t="27208" x="5222875" y="6308725"/>
          <p14:tracePt t="27225" x="5265738" y="6300788"/>
          <p14:tracePt t="27242" x="5343525" y="6300788"/>
          <p14:tracePt t="27259" x="5414963" y="6294438"/>
          <p14:tracePt t="27275" x="5457825" y="6280150"/>
          <p14:tracePt t="27292" x="5480050" y="6280150"/>
          <p14:tracePt t="27308" x="5486400" y="6280150"/>
          <p14:tracePt t="27325" x="5494338" y="6280150"/>
          <p14:tracePt t="27341" x="5522913" y="6265863"/>
          <p14:tracePt t="27358" x="5543550" y="6257925"/>
          <p14:tracePt t="27375" x="5557838" y="6257925"/>
          <p14:tracePt t="27392" x="5572125" y="6257925"/>
          <p14:tracePt t="27408" x="5608638" y="6257925"/>
          <p14:tracePt t="27425" x="5629275" y="6251575"/>
          <p14:tracePt t="27441" x="5665788" y="6251575"/>
          <p14:tracePt t="27458" x="5700713" y="6251575"/>
          <p14:tracePt t="27474" x="5743575" y="6251575"/>
          <p14:tracePt t="27491" x="5794375" y="6251575"/>
          <p14:tracePt t="27508" x="5865813" y="6251575"/>
          <p14:tracePt t="27525" x="5915025" y="6243638"/>
          <p14:tracePt t="27541" x="6000750" y="6223000"/>
          <p14:tracePt t="27558" x="6037263" y="6215063"/>
          <p14:tracePt t="27574" x="6051550" y="6215063"/>
          <p14:tracePt t="27592" x="6065838" y="6215063"/>
          <p14:tracePt t="27608" x="6080125" y="6208713"/>
          <p14:tracePt t="27734" x="6057900" y="6208713"/>
          <p14:tracePt t="27742" x="6029325" y="6215063"/>
          <p14:tracePt t="27750" x="6000750" y="6229350"/>
          <p14:tracePt t="27758" x="5951538" y="6237288"/>
          <p14:tracePt t="27774" x="5908675" y="6243638"/>
          <p14:tracePt t="27791" x="5837238" y="6272213"/>
          <p14:tracePt t="27807" x="5757863" y="6272213"/>
          <p14:tracePt t="27824" x="5680075" y="6294438"/>
          <p14:tracePt t="27840" x="5600700" y="6315075"/>
          <p14:tracePt t="27857" x="5508625" y="6329363"/>
          <p14:tracePt t="27874" x="5400675" y="6337300"/>
          <p14:tracePt t="27892" x="5308600" y="6351588"/>
          <p14:tracePt t="27908" x="5237163" y="6351588"/>
          <p14:tracePt t="27925" x="5165725" y="6351588"/>
          <p14:tracePt t="27941" x="5057775" y="6351588"/>
          <p14:tracePt t="27958" x="4979988" y="6365875"/>
          <p14:tracePt t="27978" x="4922838" y="6365875"/>
          <p14:tracePt t="27992" x="4879975" y="6365875"/>
          <p14:tracePt t="28007" x="4822825" y="6365875"/>
          <p14:tracePt t="28024" x="4772025" y="6365875"/>
          <p14:tracePt t="28041" x="4679950" y="6365875"/>
          <p14:tracePt t="28057" x="4600575" y="6365875"/>
          <p14:tracePt t="28074" x="4537075" y="6365875"/>
          <p14:tracePt t="28090" x="4479925" y="6365875"/>
          <p14:tracePt t="28108" x="4414838" y="6365875"/>
          <p14:tracePt t="28123" x="4351338" y="6365875"/>
          <p14:tracePt t="28141" x="4271963" y="6365875"/>
          <p14:tracePt t="28157" x="4194175" y="6365875"/>
          <p14:tracePt t="28173" x="4157663" y="6365875"/>
          <p14:tracePt t="28191" x="4122738" y="6365875"/>
          <p14:tracePt t="28207" x="4094163" y="6365875"/>
          <p14:tracePt t="28224" x="4051300" y="6365875"/>
          <p14:tracePt t="28240" x="4014788" y="6365875"/>
          <p14:tracePt t="28257" x="3971925" y="6365875"/>
          <p14:tracePt t="28273" x="3957638" y="6365875"/>
          <p14:tracePt t="28290" x="3914775" y="6365875"/>
          <p14:tracePt t="28307" x="3865563" y="6365875"/>
          <p14:tracePt t="28323" x="3814763" y="6365875"/>
          <p14:tracePt t="28340" x="3751263" y="6365875"/>
          <p14:tracePt t="28357" x="3729038" y="6365875"/>
          <p14:tracePt t="28357" x="3714750" y="6365875"/>
          <p14:tracePt t="28375" x="3686175" y="6357938"/>
          <p14:tracePt t="28390" x="3643313" y="6351588"/>
          <p14:tracePt t="28407" x="3600450" y="6329363"/>
          <p14:tracePt t="28424" x="3579813" y="6315075"/>
          <p14:tracePt t="28440" x="3565525" y="6308725"/>
          <p14:tracePt t="28457" x="3543300" y="6286500"/>
          <p14:tracePt t="28473" x="3522663" y="6272213"/>
          <p14:tracePt t="28490" x="3500438" y="6243638"/>
          <p14:tracePt t="28506" x="3494088" y="6208713"/>
          <p14:tracePt t="28523" x="3479800" y="6165850"/>
          <p14:tracePt t="28539" x="3479800" y="6151563"/>
          <p14:tracePt t="28556" x="3479800" y="6108700"/>
          <p14:tracePt t="28573" x="3479800" y="6065838"/>
          <p14:tracePt t="28591" x="3479800" y="6043613"/>
          <p14:tracePt t="28606" x="3500438" y="6022975"/>
          <p14:tracePt t="28624" x="3536950" y="5994400"/>
          <p14:tracePt t="28642" x="3579813" y="5972175"/>
          <p14:tracePt t="28656" x="3614738" y="5972175"/>
          <p14:tracePt t="28674" x="3686175" y="5937250"/>
          <p14:tracePt t="28689" x="3708400" y="5922963"/>
          <p14:tracePt t="28707" x="3729038" y="5922963"/>
          <p14:tracePt t="28722" x="3765550" y="5922963"/>
          <p14:tracePt t="28740" x="3822700" y="5908675"/>
          <p14:tracePt t="28756" x="3851275" y="5908675"/>
          <p14:tracePt t="28773" x="3894138" y="5908675"/>
          <p14:tracePt t="28789" x="4014788" y="5908675"/>
          <p14:tracePt t="28806" x="4151313" y="5908675"/>
          <p14:tracePt t="28822" x="4322763" y="5908675"/>
          <p14:tracePt t="28840" x="4479925" y="5908675"/>
          <p14:tracePt t="28857" x="4637088" y="5908675"/>
          <p14:tracePt t="28873" x="4757738" y="5908675"/>
          <p14:tracePt t="28890" x="4829175" y="5908675"/>
          <p14:tracePt t="28905" x="4886325" y="5908675"/>
          <p14:tracePt t="28922" x="4951413" y="5908675"/>
          <p14:tracePt t="28939" x="5057775" y="5908675"/>
          <p14:tracePt t="28956" x="5200650" y="5908675"/>
          <p14:tracePt t="28972" x="5322888" y="5908675"/>
          <p14:tracePt t="28989" x="5437188" y="5908675"/>
          <p14:tracePt t="29006" x="5508625" y="5908675"/>
          <p14:tracePt t="29022" x="5522913" y="5908675"/>
          <p14:tracePt t="29039" x="5551488" y="5908675"/>
          <p14:tracePt t="29055" x="5586413" y="5908675"/>
          <p14:tracePt t="29073" x="5637213" y="5908675"/>
          <p14:tracePt t="29089" x="5694363" y="5908675"/>
          <p14:tracePt t="29106" x="5729288" y="5908675"/>
          <p14:tracePt t="29122" x="5743575" y="5908675"/>
          <p14:tracePt t="29139" x="5765800" y="5908675"/>
          <p14:tracePt t="29156" x="5780088" y="5908675"/>
          <p14:tracePt t="29173" x="5786438" y="5908675"/>
          <p14:tracePt t="29173" x="5800725" y="5908675"/>
          <p14:tracePt t="29190" x="5815013" y="5908675"/>
          <p14:tracePt t="29206" x="5822950" y="5908675"/>
          <p14:tracePt t="29222" x="5829300" y="5915025"/>
          <p14:tracePt t="29239" x="5837238" y="5922963"/>
          <p14:tracePt t="29256" x="5843588" y="5937250"/>
          <p14:tracePt t="29272" x="5851525" y="5965825"/>
          <p14:tracePt t="29289" x="5857875" y="5994400"/>
          <p14:tracePt t="29305" x="5865813" y="6015038"/>
          <p14:tracePt t="29322" x="5865813" y="6043613"/>
          <p14:tracePt t="29339" x="5886450" y="6072188"/>
          <p14:tracePt t="29356" x="5886450" y="6094413"/>
          <p14:tracePt t="29372" x="5886450" y="6108700"/>
          <p14:tracePt t="29388" x="5886450" y="6137275"/>
          <p14:tracePt t="29388" x="5886450" y="6143625"/>
          <p14:tracePt t="29406" x="5886450" y="6151563"/>
          <p14:tracePt t="29422" x="5886450" y="6157913"/>
          <p14:tracePt t="29439" x="5886450" y="6172200"/>
          <p14:tracePt t="29456" x="5880100" y="6180138"/>
          <p14:tracePt t="29472" x="5843588" y="6194425"/>
          <p14:tracePt t="29488" x="5837238" y="6194425"/>
          <p14:tracePt t="29506" x="5800725" y="6208713"/>
          <p14:tracePt t="29522" x="5780088" y="6223000"/>
          <p14:tracePt t="29538" x="5737225" y="6223000"/>
          <p14:tracePt t="29556" x="5715000" y="6237288"/>
          <p14:tracePt t="29572" x="5672138" y="6237288"/>
          <p14:tracePt t="29589" x="5622925" y="6265863"/>
          <p14:tracePt t="29604" x="5551488" y="6272213"/>
          <p14:tracePt t="29621" x="5494338" y="6300788"/>
          <p14:tracePt t="29638" x="5451475" y="6308725"/>
          <p14:tracePt t="29655" x="5408613" y="6315075"/>
          <p14:tracePt t="29672" x="5372100" y="6323013"/>
          <p14:tracePt t="29688" x="5337175" y="6343650"/>
          <p14:tracePt t="29705" x="5322888" y="6343650"/>
          <p14:tracePt t="29722" x="5280025" y="6357938"/>
          <p14:tracePt t="29738" x="5257800" y="6357938"/>
          <p14:tracePt t="29755" x="5229225" y="6357938"/>
          <p14:tracePt t="29772" x="5186363" y="6372225"/>
          <p14:tracePt t="29788" x="5143500" y="6372225"/>
          <p14:tracePt t="29804" x="5072063" y="6394450"/>
          <p14:tracePt t="29804" x="5057775" y="6394450"/>
          <p14:tracePt t="29821" x="5037138" y="6394450"/>
          <p14:tracePt t="29838" x="4994275" y="6400800"/>
          <p14:tracePt t="29855" x="4979988" y="6400800"/>
          <p14:tracePt t="29871" x="4937125" y="6408738"/>
          <p14:tracePt t="29888" x="4894263" y="6408738"/>
          <p14:tracePt t="29905" x="4837113" y="6408738"/>
          <p14:tracePt t="29922" x="4800600" y="6408738"/>
          <p14:tracePt t="29938" x="4751388" y="6415088"/>
          <p14:tracePt t="29955" x="4714875" y="6415088"/>
          <p14:tracePt t="29971" x="4665663" y="6415088"/>
          <p14:tracePt t="29988" x="4629150" y="6415088"/>
          <p14:tracePt t="30004" x="4600575" y="6415088"/>
          <p14:tracePt t="30021" x="4551363" y="6415088"/>
          <p14:tracePt t="30038" x="4508500" y="6415088"/>
          <p14:tracePt t="30055" x="4465638" y="6415088"/>
          <p14:tracePt t="30072" x="4408488" y="6415088"/>
          <p14:tracePt t="30088" x="4343400" y="6415088"/>
          <p14:tracePt t="30104" x="4294188" y="6415088"/>
          <p14:tracePt t="30121" x="4243388" y="6415088"/>
          <p14:tracePt t="30137" x="4208463" y="6415088"/>
          <p14:tracePt t="30155" x="4194175" y="6415088"/>
          <p14:tracePt t="30172" x="4165600" y="6415088"/>
          <p14:tracePt t="30188" x="4151313" y="6415088"/>
          <p14:tracePt t="30205" x="4129088" y="6415088"/>
          <p14:tracePt t="30221" x="4094163" y="6415088"/>
          <p14:tracePt t="30238" x="4037013" y="6394450"/>
          <p14:tracePt t="30255" x="3979863" y="6380163"/>
          <p14:tracePt t="30270" x="3937000" y="6372225"/>
          <p14:tracePt t="30287" x="3908425" y="6351588"/>
          <p14:tracePt t="30333" x="3900488" y="6351588"/>
          <p14:tracePt t="30350" x="3894138" y="6343650"/>
          <p14:tracePt t="30358" x="3886200" y="6343650"/>
          <p14:tracePt t="30374" x="3865563" y="6337300"/>
          <p14:tracePt t="30382" x="3843338" y="6329363"/>
          <p14:tracePt t="30390" x="3822700" y="6329363"/>
          <p14:tracePt t="30404" x="3786188" y="6308725"/>
          <p14:tracePt t="30421" x="3771900" y="6300788"/>
          <p14:tracePt t="30437" x="3736975" y="6286500"/>
          <p14:tracePt t="30454" x="3714750" y="6272213"/>
          <p14:tracePt t="30470" x="3708400" y="6265863"/>
          <p14:tracePt t="30488" x="3694113" y="6251575"/>
          <p14:tracePt t="30504" x="3686175" y="6243638"/>
          <p14:tracePt t="30520" x="3671888" y="6229350"/>
          <p14:tracePt t="30537" x="3665538" y="6223000"/>
          <p14:tracePt t="30553" x="3657600" y="6215063"/>
          <p14:tracePt t="30570" x="3622675" y="6200775"/>
          <p14:tracePt t="30587" x="3614738" y="6194425"/>
          <p14:tracePt t="30603" x="3600450" y="6180138"/>
          <p14:tracePt t="30620" x="3579813" y="6143625"/>
          <p14:tracePt t="30637" x="3571875" y="6137275"/>
          <p14:tracePt t="30653" x="3565525" y="6108700"/>
          <p14:tracePt t="30701" x="3565525" y="6100763"/>
          <p14:tracePt t="30709" x="3557588" y="6080125"/>
          <p14:tracePt t="30725" x="3557588" y="6072188"/>
          <p14:tracePt t="30741" x="3557588" y="6065838"/>
          <p14:tracePt t="30750" x="3557588" y="6057900"/>
          <p14:tracePt t="30757" x="3557588" y="6051550"/>
          <p14:tracePt t="30757" x="3565525" y="6037263"/>
          <p14:tracePt t="30774" x="3586163" y="6029325"/>
          <p14:tracePt t="30787" x="3600450" y="6015038"/>
          <p14:tracePt t="30803" x="3614738" y="6015038"/>
          <p14:tracePt t="30820" x="3622675" y="6008688"/>
          <p14:tracePt t="30836" x="3651250" y="5994400"/>
          <p14:tracePt t="30836" x="3657600" y="5986463"/>
          <p14:tracePt t="30854" x="3671888" y="5980113"/>
          <p14:tracePt t="30870" x="3700463" y="5972175"/>
          <p14:tracePt t="30887" x="3722688" y="5957888"/>
          <p14:tracePt t="30903" x="3729038" y="5957888"/>
          <p14:tracePt t="30958" x="3736975" y="5957888"/>
          <p14:tracePt t="30959" x="3771900" y="5957888"/>
          <p14:tracePt t="30975" x="3786188" y="5957888"/>
          <p14:tracePt t="30986" x="3851275" y="5957888"/>
          <p14:tracePt t="31004" x="3922713" y="5957888"/>
          <p14:tracePt t="31019" x="4008438" y="5957888"/>
          <p14:tracePt t="31036" x="4086225" y="5957888"/>
          <p14:tracePt t="31053" x="4200525" y="5957888"/>
          <p14:tracePt t="31070" x="4257675" y="5957888"/>
          <p14:tracePt t="31086" x="4322763" y="5957888"/>
          <p14:tracePt t="31102" x="4379913" y="5957888"/>
          <p14:tracePt t="31119" x="4443413" y="5957888"/>
          <p14:tracePt t="31136" x="4500563" y="5957888"/>
          <p14:tracePt t="31153" x="4600575" y="5957888"/>
          <p14:tracePt t="31169" x="4757738" y="5957888"/>
          <p14:tracePt t="31187" x="4865688" y="5957888"/>
          <p14:tracePt t="31202" x="4972050" y="5957888"/>
          <p14:tracePt t="31219" x="5080000" y="5957888"/>
          <p14:tracePt t="31236" x="5186363" y="5957888"/>
          <p14:tracePt t="31252" x="5294313" y="5957888"/>
          <p14:tracePt t="31252" x="5343525" y="5957888"/>
          <p14:tracePt t="31270" x="5437188" y="5957888"/>
          <p14:tracePt t="31286" x="5522913" y="5957888"/>
          <p14:tracePt t="31302" x="5614988" y="5943600"/>
          <p14:tracePt t="31319" x="5694363" y="5937250"/>
          <p14:tracePt t="31336" x="5772150" y="5929313"/>
          <p14:tracePt t="31353" x="5851525" y="5908675"/>
          <p14:tracePt t="31369" x="5894388" y="5900738"/>
          <p14:tracePt t="31385" x="5900738" y="5900738"/>
          <p14:tracePt t="31470" x="5865813" y="5908675"/>
          <p14:tracePt t="31478" x="5837238" y="5922963"/>
          <p14:tracePt t="31486" x="5751513" y="5951538"/>
          <p14:tracePt t="31487" x="5580063" y="5980113"/>
          <p14:tracePt t="31502" x="5314950" y="6037263"/>
          <p14:tracePt t="31520" x="4986338" y="6051550"/>
          <p14:tracePt t="31535" x="4651375" y="6051550"/>
          <p14:tracePt t="31553" x="4257675" y="6051550"/>
          <p14:tracePt t="31569" x="3951288" y="6051550"/>
          <p14:tracePt t="31586" x="3708400" y="6051550"/>
          <p14:tracePt t="31602" x="3529013" y="6029325"/>
          <p14:tracePt t="31619" x="3386138" y="6015038"/>
          <p14:tracePt t="31636" x="3228975" y="6008688"/>
          <p14:tracePt t="31652" x="3151188" y="5994400"/>
          <p14:tracePt t="31669" x="3094038" y="5972175"/>
          <p14:tracePt t="31669" x="3065463" y="5972175"/>
          <p14:tracePt t="31686" x="3022600" y="5965825"/>
          <p14:tracePt t="31703" x="2914650" y="5951538"/>
          <p14:tracePt t="31719" x="2736850" y="5937250"/>
          <p14:tracePt t="31735" x="2586038" y="5937250"/>
          <p14:tracePt t="31752" x="2408238" y="5937250"/>
          <p14:tracePt t="31769" x="2300288" y="5937250"/>
          <p14:tracePt t="31786" x="2251075" y="5937250"/>
          <p14:tracePt t="31802" x="2185988" y="5937250"/>
          <p14:tracePt t="31818" x="2136775" y="5937250"/>
          <p14:tracePt t="31835" x="2093913" y="5937250"/>
          <p14:tracePt t="31852" x="2085975" y="5937250"/>
          <p14:tracePt t="31868" x="2065338" y="5937250"/>
          <p14:tracePt t="31886" x="2057400" y="5937250"/>
          <p14:tracePt t="31886" x="2043113" y="5937250"/>
          <p14:tracePt t="31902" x="2036763" y="5937250"/>
          <p14:tracePt t="31974" x="2022475" y="5937250"/>
          <p14:tracePt t="32078" x="2014538" y="5929313"/>
          <p14:tracePt t="32086" x="2014538" y="5915025"/>
          <p14:tracePt t="32094" x="2014538" y="5908675"/>
          <p14:tracePt t="32101" x="2014538" y="5872163"/>
          <p14:tracePt t="32118" x="2014538" y="5829300"/>
          <p14:tracePt t="32134" x="2022475" y="5757863"/>
          <p14:tracePt t="32151" x="2022475" y="5680075"/>
          <p14:tracePt t="32168" x="2036763" y="5557838"/>
          <p14:tracePt t="32185" x="2036763" y="5465763"/>
          <p14:tracePt t="32201" x="2036763" y="5386388"/>
          <p14:tracePt t="32218" x="2036763" y="5337175"/>
          <p14:tracePt t="32234" x="2036763" y="5280025"/>
          <p14:tracePt t="32252" x="2036763" y="5214938"/>
          <p14:tracePt t="32269" x="2008188" y="5143500"/>
          <p14:tracePt t="32285" x="1985963" y="5080000"/>
          <p14:tracePt t="32301" x="1951038" y="4957763"/>
          <p14:tracePt t="32318" x="1908175" y="4829175"/>
          <p14:tracePt t="32335" x="1865313" y="4665663"/>
          <p14:tracePt t="32351" x="1814513" y="4514850"/>
          <p14:tracePt t="32368" x="1765300" y="4371975"/>
          <p14:tracePt t="32385" x="1743075" y="4222750"/>
          <p14:tracePt t="32401" x="1722438" y="4100513"/>
          <p14:tracePt t="32417" x="1693863" y="3971925"/>
          <p14:tracePt t="32434" x="1693863" y="3879850"/>
          <p14:tracePt t="32452" x="1693863" y="3822700"/>
          <p14:tracePt t="32468" x="1693863" y="3722688"/>
          <p14:tracePt t="32485" x="1685925" y="3614738"/>
          <p14:tracePt t="32501" x="1685925" y="3479800"/>
          <p14:tracePt t="32518" x="1685925" y="3436938"/>
          <p14:tracePt t="32534" x="1685925" y="3371850"/>
          <p14:tracePt t="32551" x="1685925" y="3294063"/>
          <p14:tracePt t="32568" x="1685925" y="3228975"/>
          <p14:tracePt t="32584" x="1685925" y="3122613"/>
          <p14:tracePt t="32601" x="1685925" y="3036888"/>
          <p14:tracePt t="32617" x="1685925" y="2928938"/>
          <p14:tracePt t="32634" x="1685925" y="2808288"/>
          <p14:tracePt t="32651" x="1685925" y="2665413"/>
          <p14:tracePt t="32667" x="1685925" y="2543175"/>
          <p14:tracePt t="32684" x="1685925" y="2465388"/>
          <p14:tracePt t="32700" x="1722438" y="2314575"/>
          <p14:tracePt t="32718" x="1743075" y="2222500"/>
          <p14:tracePt t="32734" x="1743075" y="2143125"/>
          <p14:tracePt t="32750" x="1771650" y="2057400"/>
          <p14:tracePt t="32768" x="1771650" y="2028825"/>
          <p14:tracePt t="32784" x="1793875" y="1936750"/>
          <p14:tracePt t="32801" x="1851025" y="1836738"/>
          <p14:tracePt t="32818" x="1900238" y="1765300"/>
          <p14:tracePt t="32833" x="1936750" y="1665288"/>
          <p14:tracePt t="32852" x="1951038" y="1608138"/>
          <p14:tracePt t="32867" x="1979613" y="1557338"/>
          <p14:tracePt t="32884" x="2008188" y="1500188"/>
          <p14:tracePt t="32901" x="2036763" y="1457325"/>
          <p14:tracePt t="32917" x="2071688" y="1414463"/>
          <p14:tracePt t="32934" x="2085975" y="1371600"/>
          <p14:tracePt t="32950" x="2122488" y="1336675"/>
          <p14:tracePt t="32968" x="2151063" y="1293813"/>
          <p14:tracePt t="32983" x="2193925" y="1222375"/>
          <p14:tracePt t="33000" x="2214563" y="1193800"/>
          <p14:tracePt t="33017" x="2236788" y="1171575"/>
          <p14:tracePt t="33033" x="2243138" y="1165225"/>
          <p14:tracePt t="33050" x="2251075" y="1157288"/>
          <p14:tracePt t="33190" x="2265363" y="1150938"/>
          <p14:tracePt t="33198" x="2271713" y="1150938"/>
          <p14:tracePt t="33206" x="2286000" y="1157288"/>
          <p14:tracePt t="33217" x="2293938" y="1193800"/>
          <p14:tracePt t="33234" x="2300288" y="1236663"/>
          <p14:tracePt t="33250" x="2322513" y="1293813"/>
          <p14:tracePt t="33267" x="2328863" y="1336675"/>
          <p14:tracePt t="33283" x="2328863" y="1393825"/>
          <p14:tracePt t="33300" x="2328863" y="1471613"/>
          <p14:tracePt t="33316" x="2328863" y="1536700"/>
          <p14:tracePt t="33316" x="2328863" y="1571625"/>
          <p14:tracePt t="33334" x="2328863" y="1600200"/>
          <p14:tracePt t="33349" x="2328863" y="1728788"/>
          <p14:tracePt t="33366" x="2328863" y="1808163"/>
          <p14:tracePt t="33382" x="2328863" y="1885950"/>
          <p14:tracePt t="33399" x="2308225" y="1979613"/>
          <p14:tracePt t="33417" x="2257425" y="2114550"/>
          <p14:tracePt t="33433" x="2208213" y="2308225"/>
          <p14:tracePt t="33449" x="2122488" y="2557463"/>
          <p14:tracePt t="33466" x="2022475" y="2794000"/>
          <p14:tracePt t="33483" x="1900238" y="3008313"/>
          <p14:tracePt t="33499" x="1851025" y="3128963"/>
          <p14:tracePt t="33516" x="1779588" y="3286125"/>
          <p14:tracePt t="33516" x="1736725" y="3379788"/>
          <p14:tracePt t="33534" x="1700213" y="3465513"/>
          <p14:tracePt t="33549" x="1536700" y="3779838"/>
          <p14:tracePt t="33566" x="1471613" y="3943350"/>
          <p14:tracePt t="33583" x="1436688" y="4071938"/>
          <p14:tracePt t="33599" x="1408113" y="4157663"/>
          <p14:tracePt t="33616" x="1393825" y="4229100"/>
          <p14:tracePt t="33633" x="1357313" y="4329113"/>
          <p14:tracePt t="33649" x="1336675" y="4437063"/>
          <p14:tracePt t="33666" x="1322388" y="4543425"/>
          <p14:tracePt t="33683" x="1300163" y="4651375"/>
          <p14:tracePt t="33699" x="1293813" y="4714875"/>
          <p14:tracePt t="33716" x="1279525" y="4772025"/>
          <p14:tracePt t="33732" x="1279525" y="4779963"/>
          <p14:tracePt t="33749" x="1257300" y="4814888"/>
          <p14:tracePt t="33766" x="1257300" y="4822825"/>
          <p14:tracePt t="33837" x="1243013" y="4829175"/>
          <p14:tracePt t="33878" x="1228725" y="4822825"/>
          <p14:tracePt t="33886" x="1208088" y="4786313"/>
          <p14:tracePt t="33899" x="1208088" y="4729163"/>
          <p14:tracePt t="33899" x="1200150" y="4643438"/>
          <p14:tracePt t="33915" x="1200150" y="4537075"/>
          <p14:tracePt t="33932" x="1193800" y="4429125"/>
          <p14:tracePt t="33948" x="1193800" y="4237038"/>
          <p14:tracePt t="33966" x="1193800" y="4114800"/>
          <p14:tracePt t="33982" x="1193800" y="3971925"/>
          <p14:tracePt t="33998" x="1193800" y="3894138"/>
          <p14:tracePt t="34015" x="1193800" y="3800475"/>
          <p14:tracePt t="34032" x="1193800" y="3743325"/>
          <p14:tracePt t="34049" x="1193800" y="3657600"/>
          <p14:tracePt t="34065" x="1193800" y="3536950"/>
          <p14:tracePt t="34083" x="1193800" y="3429000"/>
          <p14:tracePt t="34098" x="1193800" y="3286125"/>
          <p14:tracePt t="34115" x="1193800" y="3222625"/>
          <p14:tracePt t="34132" x="1193800" y="3165475"/>
          <p14:tracePt t="34149" x="1200150" y="3122613"/>
          <p14:tracePt t="34166" x="1222375" y="3065463"/>
          <p14:tracePt t="34182" x="1250950" y="3000375"/>
          <p14:tracePt t="34199" x="1279525" y="2908300"/>
          <p14:tracePt t="34215" x="1300163" y="2851150"/>
          <p14:tracePt t="34231" x="1322388" y="2794000"/>
          <p14:tracePt t="34249" x="1350963" y="2722563"/>
          <p14:tracePt t="34265" x="1371600" y="2679700"/>
          <p14:tracePt t="34282" x="1371600" y="2657475"/>
          <p14:tracePt t="34299" x="1393825" y="2622550"/>
          <p14:tracePt t="34315" x="1408113" y="2586038"/>
          <p14:tracePt t="34331" x="1436688" y="2565400"/>
          <p14:tracePt t="34348" x="1450975" y="2551113"/>
          <p14:tracePt t="34365" x="1457325" y="2543175"/>
          <p14:tracePt t="34365" x="1465263" y="2536825"/>
          <p14:tracePt t="34382" x="1485900" y="2522538"/>
          <p14:tracePt t="34398" x="1536700" y="2493963"/>
          <p14:tracePt t="34415" x="1557338" y="2486025"/>
          <p14:tracePt t="34431" x="1571625" y="2479675"/>
          <p14:tracePt t="34448" x="1593850" y="2479675"/>
          <p14:tracePt t="34502" x="1600200" y="2479675"/>
          <p14:tracePt t="34518" x="1608138" y="2479675"/>
          <p14:tracePt t="34523" x="1614488" y="2479675"/>
          <p14:tracePt t="34532" x="1643063" y="2479675"/>
          <p14:tracePt t="34548" x="1685925" y="2528888"/>
          <p14:tracePt t="34565" x="1708150" y="2586038"/>
          <p14:tracePt t="34581" x="1736725" y="2708275"/>
          <p14:tracePt t="34598" x="1751013" y="2800350"/>
          <p14:tracePt t="34614" x="1757363" y="2871788"/>
          <p14:tracePt t="34632" x="1808163" y="3014663"/>
          <p14:tracePt t="34648" x="1843088" y="3114675"/>
          <p14:tracePt t="34665" x="1843088" y="3194050"/>
          <p14:tracePt t="34681" x="1851025" y="3300413"/>
          <p14:tracePt t="34698" x="1851025" y="3408363"/>
          <p14:tracePt t="34715" x="1865313" y="3514725"/>
          <p14:tracePt t="34731" x="1865313" y="3608388"/>
          <p14:tracePt t="34747" x="1865313" y="3700463"/>
          <p14:tracePt t="34764" x="1865313" y="3765550"/>
          <p14:tracePt t="34781" x="1865313" y="3908425"/>
          <p14:tracePt t="34798" x="1865313" y="3994150"/>
          <p14:tracePt t="34814" x="1865313" y="4057650"/>
          <p14:tracePt t="34831" x="1865313" y="4129088"/>
          <p14:tracePt t="34847" x="1865313" y="4179888"/>
          <p14:tracePt t="34865" x="1865313" y="4237038"/>
          <p14:tracePt t="34881" x="1865313" y="4294188"/>
          <p14:tracePt t="34898" x="1865313" y="4337050"/>
          <p14:tracePt t="34914" x="1865313" y="4371975"/>
          <p14:tracePt t="34930" x="1851025" y="4414838"/>
          <p14:tracePt t="34947" x="1851025" y="4443413"/>
          <p14:tracePt t="34964" x="1836738" y="4465638"/>
          <p14:tracePt t="34981" x="1828800" y="4494213"/>
          <p14:tracePt t="34997" x="1814513" y="4508500"/>
          <p14:tracePt t="35014" x="1800225" y="4522788"/>
          <p14:tracePt t="35031" x="1793875" y="4529138"/>
          <p14:tracePt t="35047" x="1785938" y="4537075"/>
          <p14:tracePt t="35118" x="1779588" y="4537075"/>
          <p14:tracePt t="35149" x="1743075" y="4537075"/>
          <p14:tracePt t="35157" x="1700213" y="4508500"/>
          <p14:tracePt t="35166" x="1671638" y="4479925"/>
          <p14:tracePt t="35174" x="1622425" y="4443413"/>
          <p14:tracePt t="35180" x="1557338" y="4371975"/>
          <p14:tracePt t="35198" x="1528763" y="4322763"/>
          <p14:tracePt t="35214" x="1514475" y="4271963"/>
          <p14:tracePt t="35231" x="1457325" y="4151313"/>
          <p14:tracePt t="35247" x="1428750" y="4022725"/>
          <p14:tracePt t="35264" x="1400175" y="3922713"/>
          <p14:tracePt t="35281" x="1365250" y="3843338"/>
          <p14:tracePt t="35297" x="1336675" y="3765550"/>
          <p14:tracePt t="35313" x="1308100" y="3700463"/>
          <p14:tracePt t="35331" x="1293813" y="3629025"/>
          <p14:tracePt t="35347" x="1265238" y="3536950"/>
          <p14:tracePt t="35363" x="1250950" y="3443288"/>
          <p14:tracePt t="35380" x="1243013" y="3379788"/>
          <p14:tracePt t="35397" x="1236663" y="3286125"/>
          <p14:tracePt t="35397" x="1236663" y="3243263"/>
          <p14:tracePt t="35414" x="1236663" y="3165475"/>
          <p14:tracePt t="35429" x="1236663" y="3079750"/>
          <p14:tracePt t="35447" x="1236663" y="2971800"/>
          <p14:tracePt t="35463" x="1236663" y="2865438"/>
          <p14:tracePt t="35480" x="1236663" y="2771775"/>
          <p14:tracePt t="35496" x="1236663" y="2671763"/>
          <p14:tracePt t="35513" x="1257300" y="2557463"/>
          <p14:tracePt t="35531" x="1279525" y="2500313"/>
          <p14:tracePt t="35547" x="1293813" y="2443163"/>
          <p14:tracePt t="35563" x="1308100" y="2408238"/>
          <p14:tracePt t="35580" x="1314450" y="2365375"/>
          <p14:tracePt t="35596" x="1328738" y="2328863"/>
          <p14:tracePt t="35613" x="1365250" y="2257425"/>
          <p14:tracePt t="35629" x="1385888" y="2222500"/>
          <p14:tracePt t="35647" x="1408113" y="2200275"/>
          <p14:tracePt t="35702" x="1414463" y="2185988"/>
          <p14:tracePt t="35758" x="1443038" y="2193925"/>
          <p14:tracePt t="35766" x="1457325" y="2208213"/>
          <p14:tracePt t="35774" x="1465263" y="2222500"/>
          <p14:tracePt t="35782" x="1479550" y="2243138"/>
          <p14:tracePt t="35796" x="1508125" y="2279650"/>
          <p14:tracePt t="35813" x="1536700" y="2343150"/>
          <p14:tracePt t="35813" x="1550988" y="2386013"/>
          <p14:tracePt t="35830" x="1557338" y="2428875"/>
          <p14:tracePt t="35846" x="1585913" y="2479675"/>
          <p14:tracePt t="35863" x="1585913" y="2508250"/>
          <p14:tracePt t="35879" x="1593850" y="2551113"/>
          <p14:tracePt t="35896" x="1614488" y="2608263"/>
          <p14:tracePt t="35912" x="1628775" y="2657475"/>
          <p14:tracePt t="35930" x="1643063" y="2700338"/>
          <p14:tracePt t="35946" x="1651000" y="2736850"/>
          <p14:tracePt t="35962" x="1651000" y="2786063"/>
          <p14:tracePt t="35979" x="1665288" y="2843213"/>
          <p14:tracePt t="35995" x="1679575" y="2922588"/>
          <p14:tracePt t="36013" x="1700213" y="3014663"/>
          <p14:tracePt t="36029" x="1722438" y="3114675"/>
          <p14:tracePt t="36046" x="1722438" y="3157538"/>
          <p14:tracePt t="36063" x="1728788" y="3214688"/>
          <p14:tracePt t="36080" x="1728788" y="3308350"/>
          <p14:tracePt t="36095" x="1728788" y="3371850"/>
          <p14:tracePt t="36112" x="1728788" y="3451225"/>
          <p14:tracePt t="36129" x="1728788" y="3500438"/>
          <p14:tracePt t="36146" x="1714500" y="3557588"/>
          <p14:tracePt t="36163" x="1714500" y="3614738"/>
          <p14:tracePt t="36179" x="1714500" y="3679825"/>
          <p14:tracePt t="36196" x="1714500" y="3743325"/>
          <p14:tracePt t="36213" x="1714500" y="3800475"/>
          <p14:tracePt t="36229" x="1714500" y="3871913"/>
          <p14:tracePt t="36245" x="1714500" y="3914775"/>
          <p14:tracePt t="36262" x="1708150" y="3971925"/>
          <p14:tracePt t="36278" x="1708150" y="4008438"/>
          <p14:tracePt t="36295" x="1708150" y="4051300"/>
          <p14:tracePt t="36312" x="1700213" y="4086225"/>
          <p14:tracePt t="36328" x="1700213" y="4108450"/>
          <p14:tracePt t="36345" x="1693863" y="4151313"/>
          <p14:tracePt t="36363" x="1679575" y="4186238"/>
          <p14:tracePt t="36379" x="1671638" y="4222750"/>
          <p14:tracePt t="36395" x="1665288" y="4265613"/>
          <p14:tracePt t="36413" x="1651000" y="4286250"/>
          <p14:tracePt t="36429" x="1643063" y="4300538"/>
          <p14:tracePt t="36445" x="1628775" y="4314825"/>
          <p14:tracePt t="36502" x="1614488" y="4314825"/>
          <p14:tracePt t="36518" x="1608138" y="4314825"/>
          <p14:tracePt t="36533" x="1593850" y="4322763"/>
          <p14:tracePt t="36542" x="1585913" y="4322763"/>
          <p14:tracePt t="36558" x="1571625" y="4322763"/>
          <p14:tracePt t="36562" x="1565275" y="4322763"/>
          <p14:tracePt t="36578" x="1557338" y="4322763"/>
          <p14:tracePt t="36614" x="1536700" y="4322763"/>
          <p14:tracePt t="36614" x="1514475" y="4322763"/>
          <p14:tracePt t="36630" x="1493838" y="4322763"/>
          <p14:tracePt t="36645" x="1471613" y="4300538"/>
          <p14:tracePt t="36661" x="1436688" y="4222750"/>
          <p14:tracePt t="36679" x="1428750" y="4179888"/>
          <p14:tracePt t="36694" x="1400175" y="4137025"/>
          <p14:tracePt t="36712" x="1379538" y="4086225"/>
          <p14:tracePt t="36728" x="1371600" y="4029075"/>
          <p14:tracePt t="36745" x="1350963" y="3965575"/>
          <p14:tracePt t="36762" x="1322388" y="3879850"/>
          <p14:tracePt t="36778" x="1293813" y="3822700"/>
          <p14:tracePt t="36795" x="1279525" y="3765550"/>
          <p14:tracePt t="36810" x="1271588" y="3736975"/>
          <p14:tracePt t="36828" x="1243013" y="3665538"/>
          <p14:tracePt t="36845" x="1243013" y="3636963"/>
          <p14:tracePt t="36845" x="1222375" y="3608388"/>
          <p14:tracePt t="36862" x="1222375" y="3571875"/>
          <p14:tracePt t="36878" x="1208088" y="3529013"/>
          <p14:tracePt t="36895" x="1200150" y="3514725"/>
          <p14:tracePt t="36912" x="1200150" y="3508375"/>
          <p14:tracePt t="36928" x="1200150" y="3471863"/>
          <p14:tracePt t="36945" x="1200150" y="3443288"/>
          <p14:tracePt t="36962" x="1200150" y="3394075"/>
          <p14:tracePt t="36978" x="1200150" y="3365500"/>
          <p14:tracePt t="36994" x="1200150" y="3322638"/>
          <p14:tracePt t="37011" x="1200150" y="3265488"/>
          <p14:tracePt t="37028" x="1200150" y="3222625"/>
          <p14:tracePt t="37045" x="1214438" y="3179763"/>
          <p14:tracePt t="37061" x="1222375" y="3128963"/>
          <p14:tracePt t="37077" x="1222375" y="3086100"/>
          <p14:tracePt t="37095" x="1243013" y="3022600"/>
          <p14:tracePt t="37111" x="1257300" y="2957513"/>
          <p14:tracePt t="37127" x="1265238" y="2914650"/>
          <p14:tracePt t="37144" x="1265238" y="2857500"/>
          <p14:tracePt t="37161" x="1271588" y="2822575"/>
          <p14:tracePt t="37177" x="1293813" y="2779713"/>
          <p14:tracePt t="37194" x="1300163" y="2751138"/>
          <p14:tracePt t="37211" x="1322388" y="2686050"/>
          <p14:tracePt t="37228" x="1336675" y="2657475"/>
          <p14:tracePt t="37244" x="1357313" y="2622550"/>
          <p14:tracePt t="37260" x="1393825" y="2528888"/>
          <p14:tracePt t="37278" x="1408113" y="2486025"/>
          <p14:tracePt t="37294" x="1436688" y="2436813"/>
          <p14:tracePt t="37310" x="1443038" y="2428875"/>
          <p14:tracePt t="37328" x="1443038" y="2414588"/>
          <p14:tracePt t="37345" x="1450975" y="2408238"/>
          <p14:tracePt t="37360" x="1457325" y="2386013"/>
          <p14:tracePt t="37377" x="1479550" y="2371725"/>
          <p14:tracePt t="37414" x="1485900" y="2365375"/>
          <p14:tracePt t="37414" x="1500188" y="2357438"/>
          <p14:tracePt t="37427" x="1508125" y="2351088"/>
          <p14:tracePt t="37462" x="1514475" y="2351088"/>
          <p14:tracePt t="37462" x="1528763" y="2343150"/>
          <p14:tracePt t="37477" x="1543050" y="2336800"/>
          <p14:tracePt t="37542" x="1550988" y="2336800"/>
          <p14:tracePt t="37550" x="1565275" y="2336800"/>
          <p14:tracePt t="37557" x="1593850" y="2343150"/>
          <p14:tracePt t="37561" x="1636713" y="2379663"/>
          <p14:tracePt t="37577" x="1651000" y="2400300"/>
          <p14:tracePt t="37593" x="1657350" y="2428875"/>
          <p14:tracePt t="37611" x="1679575" y="2522538"/>
          <p14:tracePt t="37627" x="1679575" y="2571750"/>
          <p14:tracePt t="37644" x="1679575" y="2651125"/>
          <p14:tracePt t="37660" x="1679575" y="2693988"/>
          <p14:tracePt t="37660" x="1679575" y="2700338"/>
          <p14:tracePt t="37678" x="1679575" y="2728913"/>
          <p14:tracePt t="37693" x="1671638" y="2814638"/>
          <p14:tracePt t="37711" x="1671638" y="2879725"/>
          <p14:tracePt t="37726" x="1657350" y="2922588"/>
          <p14:tracePt t="37743" x="1636713" y="3000375"/>
          <p14:tracePt t="37760" x="1636713" y="3057525"/>
          <p14:tracePt t="37776" x="1628775" y="3122613"/>
          <p14:tracePt t="37794" x="1622425" y="3179763"/>
          <p14:tracePt t="37810" x="1622425" y="3222625"/>
          <p14:tracePt t="37827" x="1608138" y="3300413"/>
          <p14:tracePt t="37844" x="1608138" y="3394075"/>
          <p14:tracePt t="37860" x="1608138" y="3471863"/>
          <p14:tracePt t="37876" x="1608138" y="3614738"/>
          <p14:tracePt t="37893" x="1608138" y="3886200"/>
          <p14:tracePt t="37910" x="1614488" y="4129088"/>
          <p14:tracePt t="37926" x="1700213" y="4357688"/>
          <p14:tracePt t="37943" x="1793875" y="4565650"/>
          <p14:tracePt t="37960" x="1928813" y="4751388"/>
          <p14:tracePt t="37977" x="2028825" y="4872038"/>
          <p14:tracePt t="37993" x="2085975" y="4951413"/>
          <p14:tracePt t="38010" x="2128838" y="4994275"/>
          <p14:tracePt t="38026" x="2157413" y="5043488"/>
          <p14:tracePt t="38042" x="2185988" y="5114925"/>
          <p14:tracePt t="38059" x="2214563" y="5194300"/>
          <p14:tracePt t="38076" x="2251075" y="5308600"/>
          <p14:tracePt t="38076" x="2271713" y="5365750"/>
          <p14:tracePt t="38093" x="2308225" y="5480050"/>
          <p14:tracePt t="38111" x="2328863" y="5557838"/>
          <p14:tracePt t="38126" x="2365375" y="5637213"/>
          <p14:tracePt t="38142" x="2371725" y="5680075"/>
          <p14:tracePt t="38160" x="2408238" y="5743575"/>
          <p14:tracePt t="38176" x="2414588" y="5800725"/>
          <p14:tracePt t="38193" x="2422525" y="5815013"/>
          <p14:tracePt t="38209" x="2428875" y="5857875"/>
          <p14:tracePt t="38262" x="2428875" y="5872163"/>
          <p14:tracePt t="38269" x="2428875" y="5880100"/>
          <p14:tracePt t="38285" x="2428875" y="5886450"/>
          <p14:tracePt t="38366" x="2428875" y="5880100"/>
          <p14:tracePt t="38375" x="2414588" y="5857875"/>
          <p14:tracePt t="38378" x="2393950" y="5800725"/>
          <p14:tracePt t="38392" x="2357438" y="5672138"/>
          <p14:tracePt t="38409" x="2336800" y="5565775"/>
          <p14:tracePt t="38426" x="2300288" y="5451475"/>
          <p14:tracePt t="38442" x="2279650" y="5322888"/>
          <p14:tracePt t="38460" x="2279650" y="5251450"/>
          <p14:tracePt t="38476" x="2265363" y="5208588"/>
          <p14:tracePt t="38492" x="2265363" y="5165725"/>
          <p14:tracePt t="38509" x="2265363" y="5108575"/>
          <p14:tracePt t="38527" x="2265363" y="5072063"/>
          <p14:tracePt t="38542" x="2265363" y="5057775"/>
          <p14:tracePt t="38559" x="2265363" y="5037138"/>
          <p14:tracePt t="38575" x="2265363" y="4994275"/>
          <p14:tracePt t="38591" x="2265363" y="4951413"/>
          <p14:tracePt t="38610" x="2265363" y="4908550"/>
          <p14:tracePt t="38625" x="2265363" y="4857750"/>
          <p14:tracePt t="38642" x="2243138" y="4800600"/>
          <p14:tracePt t="38658" x="2243138" y="4765675"/>
          <p14:tracePt t="38676" x="2243138" y="4686300"/>
          <p14:tracePt t="38692" x="2243138" y="4608513"/>
          <p14:tracePt t="38708" x="2243138" y="4465638"/>
          <p14:tracePt t="38726" x="2243138" y="4371975"/>
          <p14:tracePt t="38741" x="2243138" y="4286250"/>
          <p14:tracePt t="38758" x="2257425" y="4208463"/>
          <p14:tracePt t="38774" x="2271713" y="4129088"/>
          <p14:tracePt t="38792" x="2271713" y="4086225"/>
          <p14:tracePt t="38809" x="2271713" y="4043363"/>
          <p14:tracePt t="38825" x="2286000" y="3994150"/>
          <p14:tracePt t="38841" x="2286000" y="3965575"/>
          <p14:tracePt t="38858" x="2286000" y="3922713"/>
          <p14:tracePt t="38875" x="2286000" y="3865563"/>
          <p14:tracePt t="38892" x="2286000" y="3800475"/>
          <p14:tracePt t="38910" x="2286000" y="3722688"/>
          <p14:tracePt t="38925" x="2308225" y="3600450"/>
          <p14:tracePt t="38943" x="2314575" y="3508375"/>
          <p14:tracePt t="38958" x="2314575" y="3400425"/>
          <p14:tracePt t="38976" x="2314575" y="3294063"/>
          <p14:tracePt t="38992" x="2314575" y="3208338"/>
          <p14:tracePt t="39010" x="2314575" y="3151188"/>
          <p14:tracePt t="39025" x="2314575" y="3051175"/>
          <p14:tracePt t="39043" x="2314575" y="2922588"/>
          <p14:tracePt t="39060" x="2314575" y="2786063"/>
          <p14:tracePt t="39075" x="2314575" y="2708275"/>
          <p14:tracePt t="39092" x="2314575" y="2614613"/>
          <p14:tracePt t="39109" x="2314575" y="2522538"/>
          <p14:tracePt t="39125" x="2314575" y="2428875"/>
          <p14:tracePt t="39143" x="2314575" y="2379663"/>
          <p14:tracePt t="39160" x="2314575" y="2322513"/>
          <p14:tracePt t="39176" x="2314575" y="2214563"/>
          <p14:tracePt t="39192" x="2314575" y="2143125"/>
          <p14:tracePt t="39209" x="2314575" y="2108200"/>
          <p14:tracePt t="39225" x="2314575" y="2051050"/>
          <p14:tracePt t="39242" x="2314575" y="2022475"/>
          <p14:tracePt t="39258" x="2314575" y="2000250"/>
          <p14:tracePt t="39275" x="2300288" y="1965325"/>
          <p14:tracePt t="39292" x="2286000" y="1922463"/>
          <p14:tracePt t="39308" x="2286000" y="1885950"/>
          <p14:tracePt t="39325" x="2279650" y="1822450"/>
          <p14:tracePt t="39341" x="2271713" y="1722438"/>
          <p14:tracePt t="39358" x="2271713" y="1679575"/>
          <p14:tracePt t="39375" x="2251075" y="1622425"/>
          <p14:tracePt t="39393" x="2251075" y="1579563"/>
          <p14:tracePt t="39409" x="2251075" y="1536700"/>
          <p14:tracePt t="39426" x="2251075" y="1471613"/>
          <p14:tracePt t="39442" x="2251075" y="1428750"/>
          <p14:tracePt t="39459" x="2251075" y="1400175"/>
          <p14:tracePt t="39474" x="2251075" y="1379538"/>
          <p14:tracePt t="39492" x="2251075" y="1365250"/>
          <p14:tracePt t="39508" x="2251075" y="1328738"/>
          <p14:tracePt t="39525" x="2251075" y="1308100"/>
          <p14:tracePt t="39541" x="2251075" y="1300163"/>
          <p14:tracePt t="39655" x="2243138" y="1293813"/>
          <p14:tracePt t="39663" x="2208213" y="1300163"/>
          <p14:tracePt t="39670" x="2200275" y="1308100"/>
          <p14:tracePt t="39675" x="2171700" y="1343025"/>
          <p14:tracePt t="39692" x="2151063" y="1350963"/>
          <p14:tracePt t="39708" x="2128838" y="1371600"/>
          <p14:tracePt t="39767" x="2128838" y="1379538"/>
          <p14:tracePt t="39775" x="2114550" y="1414463"/>
          <p14:tracePt t="39783" x="2114550" y="1428750"/>
          <p14:tracePt t="39791" x="2108200" y="1457325"/>
          <p14:tracePt t="39808" x="2108200" y="1471613"/>
          <p14:tracePt t="39825" x="2108200" y="1493838"/>
          <p14:tracePt t="39841" x="2108200" y="1536700"/>
          <p14:tracePt t="39858" x="2108200" y="1579563"/>
          <p14:tracePt t="39874" x="2108200" y="1636713"/>
          <p14:tracePt t="39891" x="2108200" y="1708150"/>
          <p14:tracePt t="39908" x="2100263" y="1765300"/>
          <p14:tracePt t="39925" x="2079625" y="1865313"/>
          <p14:tracePt t="39942" x="2057400" y="1943100"/>
          <p14:tracePt t="39958" x="2022475" y="2093913"/>
          <p14:tracePt t="39976" x="2000250" y="2222500"/>
          <p14:tracePt t="39991" x="1951038" y="2371725"/>
          <p14:tracePt t="40007" x="1928813" y="2500313"/>
          <p14:tracePt t="40025" x="1879600" y="2628900"/>
          <p14:tracePt t="40041" x="1857375" y="2757488"/>
          <p14:tracePt t="40059" x="1851025" y="2828925"/>
          <p14:tracePt t="40074" x="1836738" y="2879725"/>
          <p14:tracePt t="40091" x="1828800" y="2957513"/>
          <p14:tracePt t="40108" x="1828800" y="3051175"/>
          <p14:tracePt t="40124" x="1793875" y="3179763"/>
          <p14:tracePt t="40141" x="1779588" y="3271838"/>
          <p14:tracePt t="40158" x="1771650" y="3379788"/>
          <p14:tracePt t="40158" x="1771650" y="3414713"/>
          <p14:tracePt t="40175" x="1757363" y="3508375"/>
          <p14:tracePt t="40190" x="1757363" y="3551238"/>
          <p14:tracePt t="40207" x="1757363" y="3614738"/>
          <p14:tracePt t="40224" x="1736725" y="3700463"/>
          <p14:tracePt t="40241" x="1736725" y="3757613"/>
          <p14:tracePt t="40257" x="1728788" y="3808413"/>
          <p14:tracePt t="40274" x="1722438" y="3879850"/>
          <p14:tracePt t="40290" x="1722438" y="3929063"/>
          <p14:tracePt t="40308" x="1722438" y="4000500"/>
          <p14:tracePt t="40324" x="1722438" y="4086225"/>
          <p14:tracePt t="40340" x="1722438" y="4179888"/>
          <p14:tracePt t="40357" x="1722438" y="4243388"/>
          <p14:tracePt t="40373" x="1722438" y="4357688"/>
          <p14:tracePt t="40391" x="1722438" y="4414838"/>
          <p14:tracePt t="40407" x="1743075" y="4465638"/>
          <p14:tracePt t="40424" x="1751013" y="4508500"/>
          <p14:tracePt t="40440" x="1757363" y="4543425"/>
          <p14:tracePt t="40457" x="1785938" y="4600575"/>
          <p14:tracePt t="40473" x="1808163" y="4657725"/>
          <p14:tracePt t="40490" x="1836738" y="4694238"/>
          <p14:tracePt t="40507" x="1843088" y="4708525"/>
          <p14:tracePt t="40523" x="1871663" y="4751388"/>
          <p14:tracePt t="40540" x="1885950" y="4786313"/>
          <p14:tracePt t="40557" x="1893888" y="4794250"/>
          <p14:tracePt t="40574" x="1908175" y="4822825"/>
          <p14:tracePt t="40590" x="1922463" y="4822825"/>
          <p14:tracePt t="40607" x="1943100" y="4822825"/>
          <p14:tracePt t="40624" x="1951038" y="4822825"/>
          <p14:tracePt t="40640" x="1979613" y="4822825"/>
          <p14:tracePt t="40657" x="2022475" y="4822825"/>
          <p14:tracePt t="40673" x="2065338" y="4822825"/>
          <p14:tracePt t="40689" x="2100263" y="4814888"/>
          <p14:tracePt t="40707" x="2136775" y="4794250"/>
          <p14:tracePt t="40724" x="2136775" y="4765675"/>
          <p14:tracePt t="40740" x="2151063" y="4708525"/>
          <p14:tracePt t="40756" x="2171700" y="4686300"/>
          <p14:tracePt t="40773" x="2179638" y="4651375"/>
          <p14:tracePt t="40790" x="2185988" y="4637088"/>
          <p14:tracePt t="40806" x="2208213" y="4600575"/>
          <p14:tracePt t="40824" x="2228850" y="4557713"/>
          <p14:tracePt t="40840" x="2257425" y="4494213"/>
          <p14:tracePt t="40857" x="2271713" y="4429125"/>
          <p14:tracePt t="40873" x="2271713" y="4386263"/>
          <p14:tracePt t="40890" x="2300288" y="4329113"/>
          <p14:tracePt t="40907" x="2314575" y="4265613"/>
          <p14:tracePt t="40922" x="2314575" y="4171950"/>
          <p14:tracePt t="40940" x="2322513" y="4065588"/>
          <p14:tracePt t="40956" x="2351088" y="3957638"/>
          <p14:tracePt t="40973" x="2357438" y="3879850"/>
          <p14:tracePt t="40990" x="2365375" y="3808413"/>
          <p14:tracePt t="41006" x="2379663" y="3708400"/>
          <p14:tracePt t="41023" x="2379663" y="3629025"/>
          <p14:tracePt t="41039" x="2400300" y="3536950"/>
          <p14:tracePt t="41056" x="2408238" y="3465513"/>
          <p14:tracePt t="41072" x="2428875" y="3379788"/>
          <p14:tracePt t="41090" x="2451100" y="3257550"/>
          <p14:tracePt t="41106" x="2486025" y="3171825"/>
          <p14:tracePt t="41123" x="2514600" y="3057525"/>
          <p14:tracePt t="41140" x="2536825" y="2994025"/>
          <p14:tracePt t="41155" x="2557463" y="2936875"/>
          <p14:tracePt t="41173" x="2565400" y="2900363"/>
          <p14:tracePt t="41189" x="2565400" y="2851150"/>
          <p14:tracePt t="41189" x="2571750" y="2822575"/>
          <p14:tracePt t="41207" x="2571750" y="2808288"/>
          <p14:tracePt t="41223" x="2586038" y="2771775"/>
          <p14:tracePt t="41240" x="2586038" y="2743200"/>
          <p14:tracePt t="41256" x="2586038" y="2708275"/>
          <p14:tracePt t="41273" x="2586038" y="2686050"/>
          <p14:tracePt t="41289" x="2586038" y="2651125"/>
          <p14:tracePt t="41306" x="2586038" y="2608263"/>
          <p14:tracePt t="41322" x="2586038" y="2586038"/>
          <p14:tracePt t="41339" x="2586038" y="2557463"/>
          <p14:tracePt t="41356" x="2586038" y="2528888"/>
          <p14:tracePt t="41372" x="2579688" y="2486025"/>
          <p14:tracePt t="41389" x="2579688" y="2443163"/>
          <p14:tracePt t="41405" x="2579688" y="2371725"/>
          <p14:tracePt t="41423" x="2579688" y="2314575"/>
          <p14:tracePt t="41439" x="2579688" y="2257425"/>
          <p14:tracePt t="41455" x="2579688" y="2208213"/>
          <p14:tracePt t="41472" x="2586038" y="2136775"/>
          <p14:tracePt t="41488" x="2586038" y="2093913"/>
          <p14:tracePt t="41505" x="2600325" y="2051050"/>
          <p14:tracePt t="41521" x="2622550" y="1993900"/>
          <p14:tracePt t="41540" x="2628900" y="1951038"/>
          <p14:tracePt t="41555" x="2651125" y="1914525"/>
          <p14:tracePt t="41572" x="2657475" y="1885950"/>
          <p14:tracePt t="41589" x="2665413" y="1843088"/>
          <p14:tracePt t="41606" x="2686050" y="1785938"/>
          <p14:tracePt t="41622" x="2693988" y="1708150"/>
          <p14:tracePt t="41638" x="2708275" y="1671638"/>
          <p14:tracePt t="41655" x="2708275" y="1636713"/>
          <p14:tracePt t="41672" x="2708275" y="1628775"/>
          <p14:tracePt t="41688" x="2714625" y="1600200"/>
          <p14:tracePt t="41706" x="2714625" y="1565275"/>
          <p14:tracePt t="41722" x="2714625" y="1550988"/>
          <p14:tracePt t="41738" x="2714625" y="1522413"/>
          <p14:tracePt t="41755" x="2714625" y="1500188"/>
          <p14:tracePt t="41771" x="2714625" y="1471613"/>
          <p14:tracePt t="41788" x="2714625" y="1450975"/>
          <p14:tracePt t="41805" x="2714625" y="1408113"/>
          <p14:tracePt t="41821" x="2714625" y="1343025"/>
          <p14:tracePt t="41838" x="2693988" y="1314450"/>
          <p14:tracePt t="41854" x="2679700" y="1293813"/>
          <p14:tracePt t="41871" x="2651125" y="1257300"/>
          <p14:tracePt t="41888" x="2636838" y="1243013"/>
          <p14:tracePt t="41906" x="2600325" y="1208088"/>
          <p14:tracePt t="41921" x="2579688" y="1193800"/>
          <p14:tracePt t="41938" x="2565400" y="1179513"/>
          <p14:tracePt t="41955" x="2551113" y="1179513"/>
          <p14:tracePt t="41971" x="2543175" y="1171575"/>
          <p14:tracePt t="41989" x="2528888" y="1165225"/>
          <p14:tracePt t="42005" x="2522538" y="1157288"/>
          <p14:tracePt t="42022" x="2508250" y="1150938"/>
          <p14:tracePt t="42038" x="2493963" y="1143000"/>
          <p14:tracePt t="42055" x="2465388" y="1136650"/>
          <p14:tracePt t="42095" x="2457450" y="1136650"/>
          <p14:tracePt t="42103" x="2422525" y="1128713"/>
          <p14:tracePt t="42111" x="2393950" y="1108075"/>
          <p14:tracePt t="42121" x="2379663" y="1108075"/>
          <p14:tracePt t="42138" x="2343150" y="1108075"/>
          <p14:tracePt t="42154" x="2336800" y="1108075"/>
          <p14:tracePt t="42171" x="2314575" y="1108075"/>
          <p14:tracePt t="42189" x="2300288" y="1108075"/>
          <p14:tracePt t="42205" x="2279650" y="1108075"/>
          <p14:tracePt t="42221" x="2265363" y="1108075"/>
          <p14:tracePt t="42237" x="2228850" y="1108075"/>
          <p14:tracePt t="42255" x="2222500" y="1108075"/>
          <p14:tracePt t="42272" x="2200275" y="1108075"/>
          <p14:tracePt t="42288" x="2185988" y="1114425"/>
          <p14:tracePt t="42305" x="2165350" y="1122363"/>
          <p14:tracePt t="42321" x="2136775" y="1150938"/>
          <p14:tracePt t="42338" x="2122488" y="1165225"/>
          <p14:tracePt t="42355" x="2108200" y="1185863"/>
          <p14:tracePt t="42371" x="2093913" y="1222375"/>
          <p14:tracePt t="42388" x="2093913" y="1236663"/>
          <p14:tracePt t="42404" x="2071688" y="1271588"/>
          <p14:tracePt t="42422" x="2065338" y="1293813"/>
          <p14:tracePt t="42437" x="2057400" y="1336675"/>
          <p14:tracePt t="42454" x="2028825" y="1414463"/>
          <p14:tracePt t="42472" x="2022475" y="1493838"/>
          <p14:tracePt t="42487" x="2008188" y="1557338"/>
          <p14:tracePt t="42505" x="2000250" y="1651000"/>
          <p14:tracePt t="42520" x="1971675" y="1765300"/>
          <p14:tracePt t="42538" x="1965325" y="1808163"/>
          <p14:tracePt t="42554" x="1965325" y="1865313"/>
          <p14:tracePt t="42570" x="1957388" y="1928813"/>
          <p14:tracePt t="42587" x="1943100" y="1985963"/>
          <p14:tracePt t="42604" x="1943100" y="2051050"/>
          <p14:tracePt t="42620" x="1928813" y="2122488"/>
          <p14:tracePt t="42637" x="1914525" y="2185988"/>
          <p14:tracePt t="42654" x="1908175" y="2279650"/>
          <p14:tracePt t="42670" x="1900238" y="2336800"/>
          <p14:tracePt t="42688" x="1900238" y="2400300"/>
          <p14:tracePt t="42704" x="1900238" y="2457450"/>
          <p14:tracePt t="42721" x="1900238" y="2514600"/>
          <p14:tracePt t="42738" x="1900238" y="2565400"/>
          <p14:tracePt t="42753" x="1865313" y="2651125"/>
          <p14:tracePt t="42770" x="1857375" y="2714625"/>
          <p14:tracePt t="42787" x="1851025" y="2808288"/>
          <p14:tracePt t="42804" x="1828800" y="2886075"/>
          <p14:tracePt t="42821" x="1828800" y="2943225"/>
          <p14:tracePt t="42837" x="1814513" y="3000375"/>
          <p14:tracePt t="42854" x="1808163" y="3057525"/>
          <p14:tracePt t="42854" x="1808163" y="3094038"/>
          <p14:tracePt t="42871" x="1771650" y="3208338"/>
          <p14:tracePt t="42887" x="1765300" y="3279775"/>
          <p14:tracePt t="42904" x="1751013" y="3351213"/>
          <p14:tracePt t="42920" x="1751013" y="3408363"/>
          <p14:tracePt t="42937" x="1743075" y="3451225"/>
          <p14:tracePt t="42953" x="1743075" y="3486150"/>
          <p14:tracePt t="42975" x="1736725" y="3522663"/>
          <p14:tracePt t="42986" x="1728788" y="3557588"/>
          <p14:tracePt t="43003" x="1728788" y="3571875"/>
          <p14:tracePt t="43020" x="1728788" y="3600450"/>
          <p14:tracePt t="43036" x="1728788" y="3622675"/>
          <p14:tracePt t="43095" x="1728788" y="3636963"/>
          <p14:tracePt t="43103" x="1728788" y="3643313"/>
          <p14:tracePt t="43111" x="1722438" y="3665538"/>
          <p14:tracePt t="43120" x="1722438" y="3686175"/>
          <p14:tracePt t="43137" x="1714500" y="3708400"/>
          <p14:tracePt t="43153" x="1714500" y="3722688"/>
          <p14:tracePt t="43170" x="1708150" y="3757613"/>
          <p14:tracePt t="43187" x="1685925" y="3786188"/>
          <p14:tracePt t="43204" x="1685925" y="3822700"/>
          <p14:tracePt t="43220" x="1679575" y="3879850"/>
          <p14:tracePt t="43236" x="1671638" y="3922713"/>
          <p14:tracePt t="43253" x="1657350" y="3986213"/>
          <p14:tracePt t="43269" x="1636713" y="4037013"/>
          <p14:tracePt t="43269" x="1636713" y="4051300"/>
          <p14:tracePt t="43287" x="1636713" y="4108450"/>
          <p14:tracePt t="43303" x="1622425" y="4151313"/>
          <p14:tracePt t="43319" x="1614488" y="4222750"/>
          <p14:tracePt t="43336" x="1593850" y="4271963"/>
          <p14:tracePt t="43353" x="1585913" y="4322763"/>
          <p14:tracePt t="43370" x="1585913" y="4357688"/>
          <p14:tracePt t="43387" x="1585913" y="4422775"/>
          <p14:tracePt t="43403" x="1585913" y="4443413"/>
          <p14:tracePt t="43419" x="1585913" y="4486275"/>
          <p14:tracePt t="43436" x="1585913" y="4522788"/>
          <p14:tracePt t="43453" x="1585913" y="4551363"/>
          <p14:tracePt t="43453" x="1585913" y="4557713"/>
          <p14:tracePt t="43471" x="1585913" y="4579938"/>
          <p14:tracePt t="43486" x="1585913" y="4629150"/>
          <p14:tracePt t="43503" x="1585913" y="4651375"/>
          <p14:tracePt t="43520" x="1585913" y="4672013"/>
          <p14:tracePt t="43536" x="1585913" y="4714875"/>
          <p14:tracePt t="43552" x="1593850" y="4737100"/>
          <p14:tracePt t="43569" x="1608138" y="4786313"/>
          <p14:tracePt t="43585" x="1636713" y="4822825"/>
          <p14:tracePt t="43602" x="1651000" y="4843463"/>
          <p14:tracePt t="43620" x="1665288" y="4851400"/>
          <p14:tracePt t="43636" x="1679575" y="4865688"/>
          <p14:tracePt t="43653" x="1685925" y="4894263"/>
          <p14:tracePt t="43669" x="1743075" y="4908550"/>
          <p14:tracePt t="43669" x="1779588" y="4937125"/>
          <p14:tracePt t="43686" x="1822450" y="4951413"/>
          <p14:tracePt t="43702" x="1885950" y="4957763"/>
          <p14:tracePt t="43719" x="1914525" y="4972050"/>
          <p14:tracePt t="43735" x="1928813" y="4979988"/>
          <p14:tracePt t="43753" x="1943100" y="4979988"/>
          <p14:tracePt t="43769" x="1957388" y="4994275"/>
          <p14:tracePt t="43785" x="1979613" y="4994275"/>
          <p14:tracePt t="43803" x="2000250" y="4994275"/>
          <p14:tracePt t="43819" x="2014538" y="4994275"/>
          <p14:tracePt t="43835" x="2036763" y="4994275"/>
          <p14:tracePt t="43852" x="2065338" y="4994275"/>
          <p14:tracePt t="43869" x="2108200" y="4994275"/>
          <p14:tracePt t="43885" x="2193925" y="4957763"/>
          <p14:tracePt t="43903" x="2257425" y="4929188"/>
          <p14:tracePt t="43918" x="2314575" y="4879975"/>
          <p14:tracePt t="43935" x="2336800" y="4865688"/>
          <p14:tracePt t="43952" x="2371725" y="4822825"/>
          <p14:tracePt t="43969" x="2386013" y="4800600"/>
          <p14:tracePt t="43986" x="2414588" y="4737100"/>
          <p14:tracePt t="44002" x="2428875" y="4708525"/>
          <p14:tracePt t="44019" x="2428875" y="4672013"/>
          <p14:tracePt t="44035" x="2436813" y="4629150"/>
          <p14:tracePt t="44052" x="2457450" y="4557713"/>
          <p14:tracePt t="44069" x="2465388" y="4514850"/>
          <p14:tracePt t="44085" x="2486025" y="4422775"/>
          <p14:tracePt t="44085" x="2514600" y="4351338"/>
          <p14:tracePt t="44103" x="2536825" y="4257675"/>
          <p14:tracePt t="44118" x="2571750" y="4143375"/>
          <p14:tracePt t="44136" x="2579688" y="4086225"/>
          <p14:tracePt t="44152" x="2586038" y="4014788"/>
          <p14:tracePt t="44168" x="2586038" y="3965575"/>
          <p14:tracePt t="44186" x="2600325" y="3908425"/>
          <p14:tracePt t="44201" x="2600325" y="3814763"/>
          <p14:tracePt t="44219" x="2622550" y="3708400"/>
          <p14:tracePt t="44235" x="2636838" y="3629025"/>
          <p14:tracePt t="44252" x="2643188" y="3551238"/>
          <p14:tracePt t="44268" x="2651125" y="3457575"/>
          <p14:tracePt t="44285" x="2651125" y="3400425"/>
          <p14:tracePt t="44301" x="2651125" y="3314700"/>
          <p14:tracePt t="44301" x="2651125" y="3286125"/>
          <p14:tracePt t="44318" x="2651125" y="3165475"/>
          <p14:tracePt t="44335" x="2651125" y="3079750"/>
          <p14:tracePt t="44352" x="2651125" y="3000375"/>
          <p14:tracePt t="44368" x="2651125" y="2957513"/>
          <p14:tracePt t="44385" x="2651125" y="2900363"/>
          <p14:tracePt t="44402" x="2651125" y="2851150"/>
          <p14:tracePt t="44418" x="2651125" y="2771775"/>
          <p14:tracePt t="44435" x="2651125" y="2708275"/>
          <p14:tracePt t="44451" x="2651125" y="2628900"/>
          <p14:tracePt t="44469" x="2651125" y="2571750"/>
          <p14:tracePt t="44484" x="2651125" y="2528888"/>
          <p14:tracePt t="44502" x="2651125" y="2486025"/>
          <p14:tracePt t="44518" x="2686050" y="2365375"/>
          <p14:tracePt t="44534" x="2686050" y="2286000"/>
          <p14:tracePt t="44552" x="2686050" y="2208213"/>
          <p14:tracePt t="44568" x="2686050" y="2128838"/>
          <p14:tracePt t="44584" x="2686050" y="2065338"/>
          <p14:tracePt t="44601" x="2686050" y="2008188"/>
          <p14:tracePt t="44618" x="2686050" y="1943100"/>
          <p14:tracePt t="44634" x="2686050" y="1871663"/>
          <p14:tracePt t="44651" x="2693988" y="1808163"/>
          <p14:tracePt t="44667" x="2722563" y="1736725"/>
          <p14:tracePt t="44685" x="2743200" y="1665288"/>
          <p14:tracePt t="44701" x="2751138" y="1600200"/>
          <p14:tracePt t="44718" x="2771775" y="1550988"/>
          <p14:tracePt t="44718" x="2779713" y="1522413"/>
          <p14:tracePt t="44736" x="2779713" y="1508125"/>
          <p14:tracePt t="44751" x="2779713" y="1479550"/>
          <p14:tracePt t="44768" x="2779713" y="1457325"/>
          <p14:tracePt t="44784" x="2779713" y="1436688"/>
          <p14:tracePt t="44801" x="2779713" y="1408113"/>
          <p14:tracePt t="44817" x="2779713" y="1371600"/>
          <p14:tracePt t="44834" x="2779713" y="1357313"/>
          <p14:tracePt t="44850" x="2771775" y="1314450"/>
          <p14:tracePt t="44867" x="2765425" y="1271588"/>
          <p14:tracePt t="44884" x="2751138" y="1257300"/>
          <p14:tracePt t="44901" x="2736850" y="1243013"/>
          <p14:tracePt t="44918" x="2714625" y="1222375"/>
          <p14:tracePt t="44934" x="2686050" y="1200150"/>
          <p14:tracePt t="44982" x="2679700" y="1193800"/>
          <p14:tracePt t="44991" x="2665413" y="1193800"/>
          <p14:tracePt t="44999" x="2657475" y="1193800"/>
          <p14:tracePt t="45007" x="2636838" y="1179513"/>
          <p14:tracePt t="45019" x="2600325" y="1179513"/>
          <p14:tracePt t="45034" x="2565400" y="1179513"/>
          <p14:tracePt t="45051" x="2528888" y="1179513"/>
          <p14:tracePt t="45068" x="2500313" y="1179513"/>
          <p14:tracePt t="45084" x="2486025" y="1179513"/>
          <p14:tracePt t="45100" x="2465388" y="1179513"/>
          <p14:tracePt t="45117" x="2451100" y="1179513"/>
          <p14:tracePt t="45134" x="2422525" y="1179513"/>
          <p14:tracePt t="45150" x="2386013" y="1208088"/>
          <p14:tracePt t="45168" x="2365375" y="1228725"/>
          <p14:tracePt t="45184" x="2343150" y="1257300"/>
          <p14:tracePt t="45200" x="2322513" y="1300163"/>
          <p14:tracePt t="45217" x="2300288" y="1371600"/>
          <p14:tracePt t="45233" x="2279650" y="1465263"/>
          <p14:tracePt t="45251" x="2251075" y="1536700"/>
          <p14:tracePt t="45266" x="2222500" y="1600200"/>
          <p14:tracePt t="45283" x="2200275" y="1657350"/>
          <p14:tracePt t="45300" x="2179638" y="1708150"/>
          <p14:tracePt t="45317" x="2179638" y="1722438"/>
          <p14:tracePt t="45333" x="2171700" y="1751013"/>
          <p14:tracePt t="45350" x="2143125" y="1851025"/>
          <p14:tracePt t="45367" x="2122488" y="1965325"/>
          <p14:tracePt t="45383" x="2057400" y="2093913"/>
          <p14:tracePt t="45400" x="2036763" y="2222500"/>
          <p14:tracePt t="45416" x="2008188" y="2351088"/>
          <p14:tracePt t="45434" x="1979613" y="2451100"/>
          <p14:tracePt t="45450" x="1957388" y="2543175"/>
          <p14:tracePt t="45466" x="1936750" y="2643188"/>
          <p14:tracePt t="45483" x="1914525" y="2757488"/>
          <p14:tracePt t="45499" x="1879600" y="2871788"/>
          <p14:tracePt t="45517" x="1857375" y="2951163"/>
          <p14:tracePt t="45534" x="1836738" y="3086100"/>
          <p14:tracePt t="45534" x="1836738" y="3128963"/>
          <p14:tracePt t="45551" x="1814513" y="3208338"/>
          <p14:tracePt t="45567" x="1808163" y="3271838"/>
          <p14:tracePt t="45583" x="1808163" y="3294063"/>
          <p14:tracePt t="45599" x="1808163" y="3365500"/>
          <p14:tracePt t="45617" x="1808163" y="3429000"/>
          <p14:tracePt t="45633" x="1808163" y="3494088"/>
          <p14:tracePt t="45649" x="1808163" y="3557588"/>
          <p14:tracePt t="45666" x="1808163" y="3629025"/>
          <p14:tracePt t="45682" x="1808163" y="3671888"/>
          <p14:tracePt t="45699" x="1814513" y="3736975"/>
          <p14:tracePt t="45716" x="1814513" y="3814763"/>
          <p14:tracePt t="45733" x="1836738" y="3886200"/>
          <p14:tracePt t="45750" x="1836738" y="3929063"/>
          <p14:tracePt t="45750" x="1843088" y="3937000"/>
          <p14:tracePt t="45767" x="1857375" y="3957638"/>
          <p14:tracePt t="45782" x="1871663" y="4000500"/>
          <p14:tracePt t="45800" x="1885950" y="4071938"/>
          <p14:tracePt t="45816" x="1908175" y="4114800"/>
          <p14:tracePt t="45832" x="1914525" y="4157663"/>
          <p14:tracePt t="45849" x="1943100" y="4194175"/>
          <p14:tracePt t="45866" x="1957388" y="4251325"/>
          <p14:tracePt t="45882" x="1965325" y="4279900"/>
          <p14:tracePt t="45899" x="1985963" y="4329113"/>
          <p14:tracePt t="45916" x="1993900" y="4357688"/>
          <p14:tracePt t="45932" x="2000250" y="4414838"/>
          <p14:tracePt t="45950" x="2014538" y="4443413"/>
          <p14:tracePt t="45966" x="2014538" y="4471988"/>
          <p14:tracePt t="45983" x="2028825" y="4486275"/>
          <p14:tracePt t="45999" x="2028825" y="4494213"/>
          <p14:tracePt t="46015" x="2028825" y="4514850"/>
          <p14:tracePt t="46033" x="2028825" y="4522788"/>
          <p14:tracePt t="46049" x="2028825" y="4543425"/>
          <p14:tracePt t="46067" x="2028825" y="4551363"/>
          <p14:tracePt t="46175" x="2028825" y="4557713"/>
          <p14:tracePt t="46183" x="2036763" y="4565650"/>
          <p14:tracePt t="46198" x="2043113" y="4579938"/>
          <p14:tracePt t="46206" x="2051050" y="4600575"/>
          <p14:tracePt t="46263" x="2065338" y="4629150"/>
          <p14:tracePt t="46271" x="2071688" y="4637088"/>
          <p14:tracePt t="46287" x="2079625" y="4643438"/>
          <p14:tracePt t="46350" x="2085975" y="4643438"/>
          <p14:tracePt t="46367" x="2100263" y="4643438"/>
          <p14:tracePt t="46375" x="2108200" y="4643438"/>
          <p14:tracePt t="46391" x="2114550" y="4643438"/>
          <p14:tracePt t="46398" x="2143125" y="4622800"/>
          <p14:tracePt t="46415" x="2151063" y="4622800"/>
          <p14:tracePt t="46431" x="2157413" y="4614863"/>
          <p14:tracePt t="46448" x="2165350" y="4608513"/>
          <p14:tracePt t="46466" x="2179638" y="4600575"/>
          <p14:tracePt t="46481" x="2193925" y="4586288"/>
          <p14:tracePt t="46498" x="2208213" y="4572000"/>
          <p14:tracePt t="46515" x="2222500" y="4551363"/>
          <p14:tracePt t="46532" x="2228850" y="4543425"/>
          <p14:tracePt t="46548" x="2236788" y="4522788"/>
          <p14:tracePt t="46565" x="2251075" y="4494213"/>
          <p14:tracePt t="46581" x="2265363" y="4465638"/>
          <p14:tracePt t="46598" x="2314575" y="4394200"/>
          <p14:tracePt t="46616" x="2336800" y="4337050"/>
          <p14:tracePt t="46631" x="2365375" y="4279900"/>
          <p14:tracePt t="46649" x="2400300" y="4208463"/>
          <p14:tracePt t="46665" x="2436813" y="4129088"/>
          <p14:tracePt t="46681" x="2479675" y="4029075"/>
          <p14:tracePt t="46698" x="2514600" y="3929063"/>
          <p14:tracePt t="46714" x="2536825" y="3843338"/>
          <p14:tracePt t="46732" x="2565400" y="3722688"/>
          <p14:tracePt t="46748" x="2579688" y="3643313"/>
          <p14:tracePt t="46765" x="2579688" y="3551238"/>
          <p14:tracePt t="46781" x="2579688" y="3465513"/>
          <p14:tracePt t="46798" x="2579688" y="3300413"/>
          <p14:tracePt t="46815" x="2579688" y="3171825"/>
          <p14:tracePt t="46831" x="2579688" y="3065463"/>
          <p14:tracePt t="46848" x="2579688" y="2979738"/>
          <p14:tracePt t="46865" x="2579688" y="2908300"/>
          <p14:tracePt t="46881" x="2579688" y="2857500"/>
          <p14:tracePt t="46897" x="2565400" y="2779713"/>
          <p14:tracePt t="46915" x="2536825" y="2665413"/>
          <p14:tracePt t="46931" x="2493963" y="2586038"/>
          <p14:tracePt t="46948" x="2471738" y="2528888"/>
          <p14:tracePt t="46964" x="2451100" y="2457450"/>
          <p14:tracePt t="46981" x="2451100" y="2371725"/>
          <p14:tracePt t="46998" x="2414588" y="2300288"/>
          <p14:tracePt t="47014" x="2371725" y="2157413"/>
          <p14:tracePt t="47032" x="2351088" y="2065338"/>
          <p14:tracePt t="47047" x="2336800" y="1936750"/>
          <p14:tracePt t="47065" x="2300288" y="1793875"/>
          <p14:tracePt t="47082" x="2251075" y="1628775"/>
          <p14:tracePt t="47098" x="2228850" y="1550988"/>
          <p14:tracePt t="47114" x="2222500" y="1514475"/>
          <p14:tracePt t="47130" x="2222500" y="1493838"/>
          <p14:tracePt t="47147" x="2208213" y="1465263"/>
          <p14:tracePt t="47164" x="2208213" y="1428750"/>
          <p14:tracePt t="47181" x="2193925" y="1371600"/>
          <p14:tracePt t="47197" x="2193925" y="1336675"/>
          <p14:tracePt t="47214" x="2185988" y="1314450"/>
          <p14:tracePt t="47231" x="2185988" y="1308100"/>
          <p14:tracePt t="47279" x="2185988" y="1300163"/>
          <p14:tracePt t="47430" x="2185988" y="1308100"/>
          <p14:tracePt t="47439" x="2179638" y="1314450"/>
          <p14:tracePt t="47447" x="2179638" y="1343025"/>
          <p14:tracePt t="47455" x="2165350" y="1385888"/>
          <p14:tracePt t="47464" x="2165350" y="1443038"/>
          <p14:tracePt t="47480" x="2165350" y="1493838"/>
          <p14:tracePt t="47497" x="2165350" y="1550988"/>
          <p14:tracePt t="47514" x="2165350" y="1628775"/>
          <p14:tracePt t="47530" x="2165350" y="1685925"/>
          <p14:tracePt t="47548" x="2165350" y="1736725"/>
          <p14:tracePt t="47563" x="2165350" y="1779588"/>
          <p14:tracePt t="47580" x="2165350" y="1851025"/>
          <p14:tracePt t="47596" x="2165350" y="1893888"/>
          <p14:tracePt t="47613" x="2165350" y="1936750"/>
          <p14:tracePt t="47613" x="2165350" y="1943100"/>
          <p14:tracePt t="47631" x="2165350" y="1985963"/>
          <p14:tracePt t="47647" x="2165350" y="2028825"/>
          <p14:tracePt t="47663" x="2165350" y="2085975"/>
          <p14:tracePt t="47681" x="2165350" y="2165350"/>
          <p14:tracePt t="47696" x="2165350" y="2208213"/>
          <p14:tracePt t="47713" x="2165350" y="2257425"/>
          <p14:tracePt t="47730" x="2165350" y="2308225"/>
          <p14:tracePt t="47746" x="2165350" y="2343150"/>
          <p14:tracePt t="47763" x="2165350" y="2379663"/>
          <p14:tracePt t="47779" x="2165350" y="2436813"/>
          <p14:tracePt t="47797" x="2165350" y="2500313"/>
          <p14:tracePt t="47814" x="2165350" y="2586038"/>
          <p14:tracePt t="47830" x="2165350" y="2693988"/>
          <p14:tracePt t="47847" x="2165350" y="2771775"/>
          <p14:tracePt t="47863" x="2165350" y="2814638"/>
          <p14:tracePt t="47880" x="2165350" y="2857500"/>
          <p14:tracePt t="47896" x="2165350" y="2914650"/>
          <p14:tracePt t="47913" x="2165350" y="2994025"/>
          <p14:tracePt t="47929" x="2165350" y="3057525"/>
          <p14:tracePt t="47946" x="2165350" y="3143250"/>
          <p14:tracePt t="47963" x="2165350" y="3236913"/>
          <p14:tracePt t="47980" x="2151063" y="3300413"/>
          <p14:tracePt t="47997" x="2143125" y="3394075"/>
          <p14:tracePt t="48013" x="2136775" y="3465513"/>
          <p14:tracePt t="48030" x="2114550" y="3571875"/>
          <p14:tracePt t="48047" x="2100263" y="3629025"/>
          <p14:tracePt t="48064" x="2100263" y="3671888"/>
          <p14:tracePt t="48080" x="2100263" y="3694113"/>
          <p14:tracePt t="48096" x="2100263" y="3736975"/>
          <p14:tracePt t="48113" x="2100263" y="3779838"/>
          <p14:tracePt t="48129" x="2100263" y="3822700"/>
          <p14:tracePt t="48146" x="2100263" y="3894138"/>
          <p14:tracePt t="48162" x="2100263" y="3957638"/>
          <p14:tracePt t="48180" x="2100263" y="4000500"/>
          <p14:tracePt t="48196" x="2100263" y="4065588"/>
          <p14:tracePt t="48212" x="2100263" y="4129088"/>
          <p14:tracePt t="48229" x="2100263" y="4186238"/>
          <p14:tracePt t="48229" x="2100263" y="4194175"/>
          <p14:tracePt t="48247" x="2100263" y="4229100"/>
          <p14:tracePt t="48263" x="2100263" y="4237038"/>
          <p14:tracePt t="48279" x="2100263" y="4257675"/>
          <p14:tracePt t="48319" x="2100263" y="4265613"/>
          <p14:tracePt t="48375" x="2100263" y="4271963"/>
          <p14:tracePt t="48455" x="2100263" y="4300538"/>
          <p14:tracePt t="48469" x="2100263" y="4308475"/>
          <p14:tracePt t="48477" x="2100263" y="4351338"/>
          <p14:tracePt t="48495" x="2100263" y="4371975"/>
          <p14:tracePt t="48513" x="2100263" y="4394200"/>
          <p14:tracePt t="48528" x="2100263" y="4429125"/>
          <p14:tracePt t="48546" x="2108200" y="4457700"/>
          <p14:tracePt t="48561" x="2108200" y="4465638"/>
          <p14:tracePt t="48578" x="2108200" y="4486275"/>
          <p14:tracePt t="48623" x="2122488" y="4494213"/>
          <p14:tracePt t="48695" x="2122488" y="4500563"/>
          <p14:tracePt t="48711" x="2122488" y="4508500"/>
          <p14:tracePt t="48958" x="2122488" y="4529138"/>
          <p14:tracePt t="51150" x="2143125" y="4529138"/>
          <p14:tracePt t="51159" x="2165350" y="4543425"/>
          <p14:tracePt t="51167" x="2214563" y="4579938"/>
          <p14:tracePt t="51175" x="2257425" y="4622800"/>
          <p14:tracePt t="51192" x="2279650" y="4643438"/>
          <p14:tracePt t="51209" x="2322513" y="4679950"/>
          <p14:tracePt t="51225" x="2343150" y="4700588"/>
          <p14:tracePt t="51241" x="2379663" y="4743450"/>
          <p14:tracePt t="51258" x="2393950" y="4765675"/>
          <p14:tracePt t="51275" x="2414588" y="4786313"/>
          <p14:tracePt t="51291" x="2422525" y="4822825"/>
          <p14:tracePt t="51308" x="2436813" y="4857750"/>
          <p14:tracePt t="51325" x="2465388" y="4922838"/>
          <p14:tracePt t="51341" x="2500313" y="4972050"/>
          <p14:tracePt t="51358" x="2586038" y="5086350"/>
          <p14:tracePt t="51375" x="2665413" y="5172075"/>
          <p14:tracePt t="51391" x="2714625" y="5222875"/>
          <p14:tracePt t="51409" x="2743200" y="5257800"/>
          <p14:tracePt t="51424" x="2765425" y="5308600"/>
          <p14:tracePt t="51442" x="2786063" y="5337175"/>
          <p14:tracePt t="51458" x="2794000" y="5357813"/>
          <p14:tracePt t="51474" x="2822575" y="5414963"/>
          <p14:tracePt t="51491" x="2871788" y="5457825"/>
          <p14:tracePt t="51508" x="2900363" y="5494338"/>
          <p14:tracePt t="51524" x="2914650" y="5508625"/>
          <p14:tracePt t="51541" x="2943225" y="5522913"/>
          <p14:tracePt t="51558" x="2965450" y="5529263"/>
          <p14:tracePt t="51574" x="3000375" y="5565775"/>
          <p14:tracePt t="51591" x="3028950" y="5586413"/>
          <p14:tracePt t="51607" x="3051175" y="5608638"/>
          <p14:tracePt t="51625" x="3071813" y="5643563"/>
          <p14:tracePt t="51641" x="3094038" y="5657850"/>
          <p14:tracePt t="51657" x="3114675" y="5680075"/>
          <p14:tracePt t="51675" x="3136900" y="5694363"/>
          <p14:tracePt t="51690" x="3171825" y="5715000"/>
          <p14:tracePt t="51707" x="3194050" y="5722938"/>
          <p14:tracePt t="51725" x="3228975" y="5737225"/>
          <p14:tracePt t="51741" x="3251200" y="5751513"/>
          <p14:tracePt t="51758" x="3271838" y="5757863"/>
          <p14:tracePt t="51758" x="3294063" y="5772150"/>
          <p14:tracePt t="51774" x="3328988" y="5794375"/>
          <p14:tracePt t="51790" x="3365500" y="5808663"/>
          <p14:tracePt t="51808" x="3408363" y="5822950"/>
          <p14:tracePt t="51823" x="3451225" y="5851525"/>
          <p14:tracePt t="51840" x="3479800" y="5857875"/>
          <p14:tracePt t="51857" x="3529013" y="5886450"/>
          <p14:tracePt t="51874" x="3557588" y="5894388"/>
          <p14:tracePt t="51891" x="3586163" y="5900738"/>
          <p14:tracePt t="51906" x="3614738" y="5915025"/>
          <p14:tracePt t="51925" x="3665538" y="5929313"/>
          <p14:tracePt t="51941" x="3694113" y="5937250"/>
          <p14:tracePt t="51958" x="3736975" y="5957888"/>
          <p14:tracePt t="51974" x="3779838" y="5972175"/>
          <p14:tracePt t="51991" x="3808413" y="5972175"/>
          <p14:tracePt t="52007" x="3836988" y="5980113"/>
          <p14:tracePt t="52023" x="3857625" y="5980113"/>
          <p14:tracePt t="52041" x="3894138" y="5986463"/>
          <p14:tracePt t="52056" x="3951288" y="6015038"/>
          <p14:tracePt t="52074" x="3994150" y="6029325"/>
          <p14:tracePt t="52091" x="4008438" y="6037263"/>
          <p14:tracePt t="52107" x="4029075" y="6037263"/>
          <p14:tracePt t="52123" x="4065588" y="6043613"/>
          <p14:tracePt t="52141" x="4094163" y="6057900"/>
          <p14:tracePt t="52157" x="4129088" y="6065838"/>
          <p14:tracePt t="52174" x="4179888" y="6080125"/>
          <p14:tracePt t="52174" x="4200525" y="6086475"/>
          <p14:tracePt t="52191" x="4229100" y="6094413"/>
          <p14:tracePt t="52207" x="4257675" y="6122988"/>
          <p14:tracePt t="52224" x="4271963" y="6137275"/>
          <p14:tracePt t="52240" x="4294188" y="6151563"/>
          <p14:tracePt t="52256" x="4300538" y="6157913"/>
          <p14:tracePt t="52273" x="4329113" y="6165850"/>
          <p14:tracePt t="52311" x="4357688" y="6186488"/>
          <p14:tracePt t="52374" x="4343400" y="6208713"/>
          <p14:tracePt t="52382" x="4337050" y="6208713"/>
          <p14:tracePt t="52390" x="4329113" y="6208713"/>
          <p14:tracePt t="52396" x="4308475" y="6215063"/>
          <p14:tracePt t="52407" x="4271963" y="6229350"/>
          <p14:tracePt t="52424" x="4265613" y="6229350"/>
          <p14:tracePt t="52440" x="4251325" y="6229350"/>
          <p14:tracePt t="52456" x="4222750" y="6237288"/>
          <p14:tracePt t="52473" x="4200525" y="6237288"/>
          <p14:tracePt t="52489" x="4157663" y="6237288"/>
          <p14:tracePt t="52506" x="4122738" y="6237288"/>
          <p14:tracePt t="52522" x="4100513" y="6237288"/>
          <p14:tracePt t="52567" x="4094163" y="6237288"/>
          <p14:tracePt t="52575" x="4086225" y="6237288"/>
          <p14:tracePt t="52654" x="4094163" y="6237288"/>
          <p14:tracePt t="52662" x="4143375" y="6237288"/>
          <p14:tracePt t="52663" x="4200525" y="6237288"/>
          <p14:tracePt t="52672" x="4308475" y="6237288"/>
          <p14:tracePt t="52689" x="4465638" y="6237288"/>
          <p14:tracePt t="52707" x="4586288" y="6237288"/>
          <p14:tracePt t="52722" x="4694238" y="6237288"/>
          <p14:tracePt t="52740" x="4757738" y="6251575"/>
          <p14:tracePt t="52756" x="4814888" y="6251575"/>
          <p14:tracePt t="52773" x="4879975" y="6251575"/>
          <p14:tracePt t="52789" x="4937125" y="6251575"/>
          <p14:tracePt t="52805" x="5014913" y="6251575"/>
          <p14:tracePt t="52823" x="5108575" y="6251575"/>
          <p14:tracePt t="52839" x="5186363" y="6251575"/>
          <p14:tracePt t="52855" x="5251450" y="6251575"/>
          <p14:tracePt t="52872" x="5294313" y="6251575"/>
          <p14:tracePt t="52889" x="5314950" y="6251575"/>
          <p14:tracePt t="52905" x="5343525" y="6251575"/>
          <p14:tracePt t="52923" x="5386388" y="6251575"/>
          <p14:tracePt t="52939" x="5437188" y="6251575"/>
          <p14:tracePt t="52956" x="5494338" y="6251575"/>
          <p14:tracePt t="52972" x="5557838" y="6251575"/>
          <p14:tracePt t="52989" x="5580063" y="6251575"/>
          <p14:tracePt t="53005" x="5608638" y="6251575"/>
          <p14:tracePt t="53005" x="5614988" y="6251575"/>
          <p14:tracePt t="53023" x="5637213" y="6251575"/>
          <p14:tracePt t="53039" x="5643563" y="6251575"/>
          <p14:tracePt t="55638" x="5629275" y="6257925"/>
          <p14:tracePt t="55653" x="5622925" y="6257925"/>
          <p14:tracePt t="55662" x="5614988" y="6257925"/>
          <p14:tracePt t="55677" x="5600700" y="6257925"/>
          <p14:tracePt t="55686" x="5580063" y="6257925"/>
          <p14:tracePt t="55693" x="5565775" y="6272213"/>
          <p14:tracePt t="55700" x="5451475" y="6300788"/>
          <p14:tracePt t="55717" x="5072063" y="6337300"/>
          <p14:tracePt t="55734" x="4779963" y="6365875"/>
          <p14:tracePt t="55750" x="4608513" y="6365875"/>
          <p14:tracePt t="55767" x="4500563" y="6365875"/>
          <p14:tracePt t="55783" x="4437063" y="6365875"/>
          <p14:tracePt t="55800" x="4379913" y="6365875"/>
          <p14:tracePt t="55817" x="4337050" y="6365875"/>
          <p14:tracePt t="55833" x="4286250" y="6365875"/>
          <p14:tracePt t="55850" x="4243388" y="6351588"/>
          <p14:tracePt t="55867" x="4222750" y="6351588"/>
          <p14:tracePt t="55884" x="4194175" y="6351588"/>
          <p14:tracePt t="55901" x="4165600" y="6343650"/>
          <p14:tracePt t="55916" x="4057650" y="6329363"/>
          <p14:tracePt t="55934" x="4000500" y="6315075"/>
          <p14:tracePt t="55950" x="3971925" y="6300788"/>
          <p14:tracePt t="55967" x="3914775" y="6294438"/>
          <p14:tracePt t="55983" x="3843338" y="6265863"/>
          <p14:tracePt t="56001" x="3808413" y="6251575"/>
          <p14:tracePt t="56017" x="3765550" y="6229350"/>
          <p14:tracePt t="56033" x="3751263" y="6223000"/>
          <p14:tracePt t="56051" x="3714750" y="6223000"/>
          <p14:tracePt t="56067" x="3679825" y="6208713"/>
          <p14:tracePt t="56083" x="3643313" y="6186488"/>
          <p14:tracePt t="56099" x="3629025" y="6180138"/>
          <p14:tracePt t="56099" x="3614738" y="6180138"/>
          <p14:tracePt t="56118" x="3600450" y="6172200"/>
          <p14:tracePt t="56134" x="3565525" y="6165850"/>
          <p14:tracePt t="56151" x="3543300" y="6151563"/>
          <p14:tracePt t="56167" x="3529013" y="6137275"/>
          <p14:tracePt t="56184" x="3514725" y="6122988"/>
          <p14:tracePt t="56200" x="3508375" y="6108700"/>
          <p14:tracePt t="56218" x="3479800" y="6080125"/>
          <p14:tracePt t="56234" x="3471863" y="6065838"/>
          <p14:tracePt t="56269" x="3465513" y="6057900"/>
          <p14:tracePt t="56277" x="3465513" y="6051550"/>
          <p14:tracePt t="56285" x="3451225" y="6037263"/>
          <p14:tracePt t="56300" x="3436938" y="6022975"/>
          <p14:tracePt t="56317" x="3408363" y="5994400"/>
          <p14:tracePt t="56334" x="3408363" y="5980113"/>
          <p14:tracePt t="56350" x="3400425" y="5951538"/>
          <p14:tracePt t="56367" x="3400425" y="5937250"/>
          <p14:tracePt t="56383" x="3394075" y="5900738"/>
          <p14:tracePt t="56400" x="3386138" y="5857875"/>
          <p14:tracePt t="56417" x="3386138" y="5822950"/>
          <p14:tracePt t="56432" x="3386138" y="5786438"/>
          <p14:tracePt t="56450" x="3386138" y="5743575"/>
          <p14:tracePt t="56467" x="3371850" y="5686425"/>
          <p14:tracePt t="56482" x="3357563" y="5643563"/>
          <p14:tracePt t="56500" x="3357563" y="5586413"/>
          <p14:tracePt t="56517" x="3357563" y="5537200"/>
          <p14:tracePt t="56534" x="3357563" y="5472113"/>
          <p14:tracePt t="56550" x="3357563" y="5408613"/>
          <p14:tracePt t="56567" x="3336925" y="5329238"/>
          <p14:tracePt t="56583" x="3294063" y="5243513"/>
          <p14:tracePt t="56600" x="3279775" y="5137150"/>
          <p14:tracePt t="56616" x="3257550" y="5043488"/>
          <p14:tracePt t="56633" x="3251200" y="4951413"/>
          <p14:tracePt t="56649" x="3243263" y="4894263"/>
          <p14:tracePt t="56666" x="3228975" y="4837113"/>
          <p14:tracePt t="56683" x="3208338" y="4765675"/>
          <p14:tracePt t="56700" x="3194050" y="4708525"/>
          <p14:tracePt t="56716" x="3157538" y="4629150"/>
          <p14:tracePt t="56733" x="3157538" y="4551363"/>
          <p14:tracePt t="56733" x="3151188" y="4514850"/>
          <p14:tracePt t="56750" x="3143250" y="4422775"/>
          <p14:tracePt t="56766" x="3143250" y="4351338"/>
          <p14:tracePt t="56783" x="3143250" y="4279900"/>
          <p14:tracePt t="56799" x="3143250" y="4200525"/>
          <p14:tracePt t="56816" x="3143250" y="4094163"/>
          <p14:tracePt t="56832" x="3143250" y="4000500"/>
          <p14:tracePt t="56849" x="3143250" y="3908425"/>
          <p14:tracePt t="56866" x="3143250" y="3843338"/>
          <p14:tracePt t="56882" x="3143250" y="3765550"/>
          <p14:tracePt t="56900" x="3143250" y="3686175"/>
          <p14:tracePt t="56916" x="3143250" y="3594100"/>
          <p14:tracePt t="56932" x="3143250" y="3479800"/>
          <p14:tracePt t="56948" x="3143250" y="3322638"/>
          <p14:tracePt t="56965" x="3143250" y="3236913"/>
          <p14:tracePt t="56982" x="3143250" y="3179763"/>
          <p14:tracePt t="56999" x="3143250" y="3136900"/>
          <p14:tracePt t="57016" x="3143250" y="3071813"/>
          <p14:tracePt t="57033" x="3143250" y="3014663"/>
          <p14:tracePt t="57049" x="3143250" y="2957513"/>
          <p14:tracePt t="57066" x="3143250" y="2908300"/>
          <p14:tracePt t="57082" x="3143250" y="2836863"/>
          <p14:tracePt t="57099" x="3143250" y="2794000"/>
          <p14:tracePt t="57116" x="3143250" y="2751138"/>
          <p14:tracePt t="57132" x="3143250" y="2708275"/>
          <p14:tracePt t="57148" x="3143250" y="2686050"/>
          <p14:tracePt t="57148" x="3143250" y="2657475"/>
          <p14:tracePt t="57165" x="3143250" y="2622550"/>
          <p14:tracePt t="57183" x="3143250" y="2571750"/>
          <p14:tracePt t="57199" x="3143250" y="2514600"/>
          <p14:tracePt t="57216" x="3128963" y="2436813"/>
          <p14:tracePt t="57232" x="3108325" y="2379663"/>
          <p14:tracePt t="57249" x="3108325" y="2286000"/>
          <p14:tracePt t="57266" x="3100388" y="2208213"/>
          <p14:tracePt t="57282" x="3100388" y="2128838"/>
          <p14:tracePt t="57299" x="3100388" y="2057400"/>
          <p14:tracePt t="57315" x="3100388" y="1985963"/>
          <p14:tracePt t="57332" x="3100388" y="1943100"/>
          <p14:tracePt t="57348" x="3100388" y="1900238"/>
          <p14:tracePt t="57365" x="3100388" y="1871663"/>
          <p14:tracePt t="57383" x="3100388" y="1865313"/>
          <p14:tracePt t="57398" x="3100388" y="1857375"/>
          <p14:tracePt t="57415" x="3100388" y="1851025"/>
          <p14:tracePt t="57453" x="3100388" y="1836738"/>
          <p14:tracePt t="57493" x="3100388" y="1814513"/>
          <p14:tracePt t="57549" x="3108325" y="1814513"/>
          <p14:tracePt t="57565" x="3122613" y="1808163"/>
          <p14:tracePt t="57581" x="3128963" y="1808163"/>
          <p14:tracePt t="57588" x="3136900" y="1808163"/>
          <p14:tracePt t="57598" x="3151188" y="1808163"/>
          <p14:tracePt t="57615" x="3179763" y="1808163"/>
          <p14:tracePt t="57632" x="3200400" y="1814513"/>
          <p14:tracePt t="57648" x="3208338" y="1814513"/>
          <p14:tracePt t="57665" x="3222625" y="1828800"/>
          <p14:tracePt t="57681" x="3251200" y="1836738"/>
          <p14:tracePt t="57697" x="3286125" y="1871663"/>
          <p14:tracePt t="57714" x="3328988" y="1922463"/>
          <p14:tracePt t="57731" x="3336925" y="1951038"/>
          <p14:tracePt t="57748" x="3351213" y="1965325"/>
          <p14:tracePt t="57789" x="3351213" y="1985963"/>
          <p14:tracePt t="57798" x="3357563" y="2008188"/>
          <p14:tracePt t="57805" x="3371850" y="2057400"/>
          <p14:tracePt t="57815" x="3379788" y="2100263"/>
          <p14:tracePt t="57831" x="3400425" y="2165350"/>
          <p14:tracePt t="57848" x="3408363" y="2214563"/>
          <p14:tracePt t="57864" x="3408363" y="2265363"/>
          <p14:tracePt t="57881" x="3408363" y="2322513"/>
          <p14:tracePt t="57897" x="3408363" y="2379663"/>
          <p14:tracePt t="57914" x="3414713" y="2457450"/>
          <p14:tracePt t="57931" x="3429000" y="2522538"/>
          <p14:tracePt t="57947" x="3451225" y="2614613"/>
          <p14:tracePt t="57965" x="3457575" y="2693988"/>
          <p14:tracePt t="57980" x="3457575" y="2828925"/>
          <p14:tracePt t="57997" x="3457575" y="2936875"/>
          <p14:tracePt t="58014" x="3457575" y="3028950"/>
          <p14:tracePt t="58031" x="3443288" y="3136900"/>
          <p14:tracePt t="58048" x="3422650" y="3228975"/>
          <p14:tracePt t="58064" x="3400425" y="3286125"/>
          <p14:tracePt t="58081" x="3400425" y="3343275"/>
          <p14:tracePt t="58097" x="3394075" y="3408363"/>
          <p14:tracePt t="58114" x="3379788" y="3465513"/>
          <p14:tracePt t="58130" x="3379788" y="3522663"/>
          <p14:tracePt t="58147" x="3371850" y="3614738"/>
          <p14:tracePt t="58164" x="3351213" y="3708400"/>
          <p14:tracePt t="58180" x="3322638" y="3871913"/>
          <p14:tracePt t="58198" x="3314700" y="3951288"/>
          <p14:tracePt t="58214" x="3314700" y="4029075"/>
          <p14:tracePt t="58230" x="3314700" y="4071938"/>
          <p14:tracePt t="58247" x="3314700" y="4129088"/>
          <p14:tracePt t="58264" x="3314700" y="4171950"/>
          <p14:tracePt t="58281" x="3314700" y="4251325"/>
          <p14:tracePt t="58297" x="3314700" y="4314825"/>
          <p14:tracePt t="58314" x="3314700" y="4365625"/>
          <p14:tracePt t="58330" x="3314700" y="4443413"/>
          <p14:tracePt t="58347" x="3314700" y="4537075"/>
          <p14:tracePt t="58363" x="3328988" y="4600575"/>
          <p14:tracePt t="58381" x="3351213" y="4657725"/>
          <p14:tracePt t="58381" x="3351213" y="4686300"/>
          <p14:tracePt t="58398" x="3357563" y="4743450"/>
          <p14:tracePt t="58414" x="3357563" y="4800600"/>
          <p14:tracePt t="58430" x="3365500" y="4865688"/>
          <p14:tracePt t="58447" x="3386138" y="4922838"/>
          <p14:tracePt t="58463" x="3394075" y="4965700"/>
          <p14:tracePt t="58480" x="3400425" y="5029200"/>
          <p14:tracePt t="58496" x="3414713" y="5080000"/>
          <p14:tracePt t="58513" x="3414713" y="5114925"/>
          <p14:tracePt t="58531" x="3429000" y="5143500"/>
          <p14:tracePt t="58547" x="3429000" y="5186363"/>
          <p14:tracePt t="58564" x="3429000" y="5243513"/>
          <p14:tracePt t="58580" x="3429000" y="5300663"/>
          <p14:tracePt t="58596" x="3436938" y="5380038"/>
          <p14:tracePt t="58613" x="3436938" y="5437188"/>
          <p14:tracePt t="58631" x="3451225" y="5494338"/>
          <p14:tracePt t="58647" x="3457575" y="5537200"/>
          <p14:tracePt t="58663" x="3457575" y="5557838"/>
          <p14:tracePt t="58680" x="3457575" y="5594350"/>
          <p14:tracePt t="58696" x="3457575" y="5622925"/>
          <p14:tracePt t="58713" x="3457575" y="5651500"/>
          <p14:tracePt t="58729" x="3457575" y="5672138"/>
          <p14:tracePt t="58746" x="3457575" y="5680075"/>
          <p14:tracePt t="58762" x="3457575" y="5700713"/>
          <p14:tracePt t="58780" x="3451225" y="5708650"/>
          <p14:tracePt t="58796" x="3422650" y="5722938"/>
          <p14:tracePt t="58829" x="3414713" y="5729288"/>
          <p14:tracePt t="58829" x="3400425" y="5737225"/>
          <p14:tracePt t="58846" x="3394075" y="5751513"/>
          <p14:tracePt t="58881" x="3386138" y="5751513"/>
          <p14:tracePt t="58886" x="3371850" y="5751513"/>
          <p14:tracePt t="58896" x="3357563" y="5751513"/>
          <p14:tracePt t="58912" x="3336925" y="5751513"/>
          <p14:tracePt t="58929" x="3328988" y="5751513"/>
          <p14:tracePt t="58945" x="3314700" y="5751513"/>
          <p14:tracePt t="58962" x="3294063" y="5751513"/>
          <p14:tracePt t="58979" x="3257550" y="5743575"/>
          <p14:tracePt t="58995" x="3236913" y="5722938"/>
          <p14:tracePt t="59013" x="3208338" y="5700713"/>
          <p14:tracePt t="59029" x="3200400" y="5665788"/>
          <p14:tracePt t="59046" x="3179763" y="5622925"/>
          <p14:tracePt t="59062" x="3151188" y="5572125"/>
          <p14:tracePt t="59079" x="3151188" y="5529263"/>
          <p14:tracePt t="59095" x="3143250" y="5437188"/>
          <p14:tracePt t="59113" x="3143250" y="5351463"/>
          <p14:tracePt t="59129" x="3143250" y="5286375"/>
          <p14:tracePt t="59146" x="3143250" y="5214938"/>
          <p14:tracePt t="59162" x="3122613" y="5157788"/>
          <p14:tracePt t="59179" x="3122613" y="5094288"/>
          <p14:tracePt t="59197" x="3122613" y="5008563"/>
          <p14:tracePt t="59212" x="3122613" y="4929188"/>
          <p14:tracePt t="59212" x="3108325" y="4886325"/>
          <p14:tracePt t="59230" x="3108325" y="4800600"/>
          <p14:tracePt t="59246" x="3108325" y="4657725"/>
          <p14:tracePt t="59263" x="3100388" y="4514850"/>
          <p14:tracePt t="59279" x="3086100" y="4408488"/>
          <p14:tracePt t="59296" x="3065463" y="4329113"/>
          <p14:tracePt t="59313" x="3065463" y="4265613"/>
          <p14:tracePt t="59328" x="3065463" y="4208463"/>
          <p14:tracePt t="59346" x="3065463" y="4151313"/>
          <p14:tracePt t="59362" x="3065463" y="4114800"/>
          <p14:tracePt t="59379" x="3079750" y="4079875"/>
          <p14:tracePt t="59396" x="3086100" y="4014788"/>
          <p14:tracePt t="59413" x="3108325" y="3957638"/>
          <p14:tracePt t="59429" x="3114675" y="3879850"/>
          <p14:tracePt t="59445" x="3122613" y="3800475"/>
          <p14:tracePt t="59462" x="3122613" y="3736975"/>
          <p14:tracePt t="59479" x="3122613" y="3629025"/>
          <p14:tracePt t="59495" x="3122613" y="3543300"/>
          <p14:tracePt t="59511" x="3136900" y="3451225"/>
          <p14:tracePt t="59528" x="3157538" y="3379788"/>
          <p14:tracePt t="59544" x="3165475" y="3314700"/>
          <p14:tracePt t="59563" x="3165475" y="3251200"/>
          <p14:tracePt t="59579" x="3165475" y="3171825"/>
          <p14:tracePt t="59595" x="3165475" y="3108325"/>
          <p14:tracePt t="59612" x="3171825" y="3028950"/>
          <p14:tracePt t="59628" x="3200400" y="2994025"/>
          <p14:tracePt t="59645" x="3251200" y="2908300"/>
          <p14:tracePt t="59662" x="3271838" y="2828925"/>
          <p14:tracePt t="59679" x="3300413" y="2757488"/>
          <p14:tracePt t="59695" x="3300413" y="2714625"/>
          <p14:tracePt t="59711" x="3308350" y="2679700"/>
          <p14:tracePt t="59728" x="3314700" y="2636838"/>
          <p14:tracePt t="59745" x="3314700" y="2593975"/>
          <p14:tracePt t="59761" x="3314700" y="2536825"/>
          <p14:tracePt t="59779" x="3314700" y="2457450"/>
          <p14:tracePt t="59795" x="3314700" y="2393950"/>
          <p14:tracePt t="59813" x="3314700" y="2314575"/>
          <p14:tracePt t="59828" x="3314700" y="2265363"/>
          <p14:tracePt t="59844" x="3308350" y="2193925"/>
          <p14:tracePt t="59863" x="3294063" y="2143125"/>
          <p14:tracePt t="59878" x="3294063" y="2114550"/>
          <p14:tracePt t="59895" x="3286125" y="2057400"/>
          <p14:tracePt t="59911" x="3286125" y="2036763"/>
          <p14:tracePt t="59928" x="3286125" y="2000250"/>
          <p14:tracePt t="59945" x="3286125" y="1965325"/>
          <p14:tracePt t="59961" x="3286125" y="1951038"/>
          <p14:tracePt t="59977" x="3286125" y="1928813"/>
          <p14:tracePt t="59994" x="3286125" y="1922463"/>
          <p14:tracePt t="60134" x="3286125" y="1957388"/>
          <p14:tracePt t="60141" x="3286125" y="2028825"/>
          <p14:tracePt t="60145" x="3286125" y="2093913"/>
          <p14:tracePt t="60152" x="3286125" y="2122488"/>
          <p14:tracePt t="60160" x="3286125" y="2200275"/>
          <p14:tracePt t="60178" x="3286125" y="2308225"/>
          <p14:tracePt t="60195" x="3286125" y="2443163"/>
          <p14:tracePt t="60210" x="3286125" y="2600325"/>
          <p14:tracePt t="60229" x="3286125" y="2743200"/>
          <p14:tracePt t="60244" x="3286125" y="2843213"/>
          <p14:tracePt t="60261" x="3286125" y="3008313"/>
          <p14:tracePt t="60278" x="3286125" y="3128963"/>
          <p14:tracePt t="60295" x="3271838" y="3251200"/>
          <p14:tracePt t="60311" x="3271838" y="3357563"/>
          <p14:tracePt t="60327" x="3251200" y="3471863"/>
          <p14:tracePt t="60345" x="3251200" y="3529013"/>
          <p14:tracePt t="60360" x="3251200" y="3614738"/>
          <p14:tracePt t="60378" x="3251200" y="3671888"/>
          <p14:tracePt t="60394" x="3251200" y="3751263"/>
          <p14:tracePt t="60411" x="3251200" y="3800475"/>
          <p14:tracePt t="60427" x="3251200" y="3857625"/>
          <p14:tracePt t="60444" x="3243263" y="3900488"/>
          <p14:tracePt t="60460" x="3243263" y="3922713"/>
          <p14:tracePt t="60517" x="3265488" y="3937000"/>
          <p14:tracePt t="60525" x="3328988" y="3879850"/>
          <p14:tracePt t="60526" x="3351213" y="3771900"/>
          <p14:tracePt t="60543" x="3351213" y="3665538"/>
          <p14:tracePt t="60560" x="3351213" y="3586163"/>
          <p14:tracePt t="60577" x="3351213" y="3479800"/>
          <p14:tracePt t="60594" x="3351213" y="3343275"/>
          <p14:tracePt t="60610" x="3351213" y="3186113"/>
          <p14:tracePt t="60627" x="3351213" y="3022600"/>
          <p14:tracePt t="60644" x="3351213" y="2936875"/>
          <p14:tracePt t="60659" x="3351213" y="2865438"/>
          <p14:tracePt t="60659" x="3343275" y="2828925"/>
          <p14:tracePt t="60678" x="3328988" y="2743200"/>
          <p14:tracePt t="60693" x="3308350" y="2665413"/>
          <p14:tracePt t="60710" x="3300413" y="2557463"/>
          <p14:tracePt t="60727" x="3286125" y="2514600"/>
          <p14:tracePt t="60744" x="3286125" y="2479675"/>
          <p14:tracePt t="60760" x="3286125" y="2471738"/>
          <p14:tracePt t="60777" x="3286125" y="2465388"/>
          <p14:tracePt t="60813" x="3279775" y="2451100"/>
          <p14:tracePt t="60813" x="3279775" y="2443163"/>
          <p14:tracePt t="60827" x="3279775" y="2436813"/>
          <p14:tracePt t="60843" x="3279775" y="2414588"/>
          <p14:tracePt t="60861" x="3279775" y="2400300"/>
          <p14:tracePt t="60877" x="3279775" y="2386013"/>
          <p14:tracePt t="60894" x="3279775" y="2371725"/>
          <p14:tracePt t="60909" x="3279775" y="2357438"/>
          <p14:tracePt t="60949" x="3279775" y="2351088"/>
          <p14:tracePt t="60958" x="3286125" y="2343150"/>
          <p14:tracePt t="60970" x="3294063" y="2336800"/>
          <p14:tracePt t="61069" x="3300413" y="2328863"/>
          <p14:tracePt t="61086" x="3300413" y="2322513"/>
          <p14:tracePt t="61102" x="3300413" y="2314575"/>
          <p14:tracePt t="61117" x="3300413" y="2286000"/>
          <p14:tracePt t="61126" x="3294063" y="2279650"/>
          <p14:tracePt t="61134" x="3271838" y="2265363"/>
          <p14:tracePt t="61146" x="3243263" y="2214563"/>
          <p14:tracePt t="61160" x="3236913" y="2185988"/>
          <p14:tracePt t="61176" x="3208338" y="2136775"/>
          <p14:tracePt t="61193" x="3200400" y="2100263"/>
          <p14:tracePt t="61209" x="3200400" y="2071688"/>
          <p14:tracePt t="61226" x="3194050" y="2065338"/>
          <p14:tracePt t="61429" x="3179763" y="2065338"/>
          <p14:tracePt t="61438" x="3171825" y="2065338"/>
          <p14:tracePt t="61443" x="3151188" y="2065338"/>
          <p14:tracePt t="61446" x="3136900" y="2065338"/>
          <p14:tracePt t="61459" x="3122613" y="2065338"/>
          <p14:tracePt t="61476" x="3086100" y="2071688"/>
          <p14:tracePt t="61493" x="3043238" y="2093913"/>
          <p14:tracePt t="61509" x="2943225" y="2122488"/>
          <p14:tracePt t="61526" x="2900363" y="2128838"/>
          <p14:tracePt t="61542" x="2857500" y="2143125"/>
          <p14:tracePt t="61560" x="2814638" y="2143125"/>
          <p14:tracePt t="61575" x="2722563" y="2165350"/>
          <p14:tracePt t="61593" x="2593975" y="2200275"/>
          <p14:tracePt t="61609" x="2428875" y="2236788"/>
          <p14:tracePt t="61625" x="2271713" y="2251075"/>
          <p14:tracePt t="61642" x="2165350" y="2251075"/>
          <p14:tracePt t="61658" x="2051050" y="2251075"/>
          <p14:tracePt t="61676" x="1985963" y="2251075"/>
          <p14:tracePt t="61692" x="1951038" y="2251075"/>
          <p14:tracePt t="61709" x="1922463" y="2251075"/>
          <p14:tracePt t="61726" x="1908175" y="2251075"/>
          <p14:tracePt t="61742" x="1900238" y="2251075"/>
          <p14:tracePt t="61758" x="1893888" y="2251075"/>
          <p14:tracePt t="61893" x="1908175" y="2251075"/>
          <p14:tracePt t="61901" x="1985963" y="2228850"/>
          <p14:tracePt t="61912" x="2065338" y="2208213"/>
          <p14:tracePt t="61918" x="2228850" y="2128838"/>
          <p14:tracePt t="61927" x="2365375" y="2079625"/>
          <p14:tracePt t="61942" x="2465388" y="2022475"/>
          <p14:tracePt t="61958" x="2551113" y="1993900"/>
          <p14:tracePt t="61975" x="2608263" y="1971675"/>
          <p14:tracePt t="61991" x="2671763" y="1965325"/>
          <p14:tracePt t="62008" x="2728913" y="1936750"/>
          <p14:tracePt t="62025" x="2771775" y="1922463"/>
          <p14:tracePt t="62042" x="2879725" y="1914525"/>
          <p14:tracePt t="62058" x="3071813" y="1871663"/>
          <p14:tracePt t="62075" x="3351213" y="1843088"/>
          <p14:tracePt t="62091" x="3594100" y="1843088"/>
          <p14:tracePt t="62108" x="3729038" y="1843088"/>
          <p14:tracePt t="62108" x="3771900" y="1843088"/>
          <p14:tracePt t="62126" x="3779838" y="1843088"/>
          <p14:tracePt t="62206" x="3786188" y="1843088"/>
          <p14:tracePt t="62213" x="3786188" y="1871663"/>
          <p14:tracePt t="62213" x="3771900" y="1900238"/>
          <p14:tracePt t="62229" x="3765550" y="1928813"/>
          <p14:tracePt t="62246" x="3729038" y="2036763"/>
          <p14:tracePt t="62253" x="3708400" y="2100263"/>
          <p14:tracePt t="62258" x="3665538" y="2257425"/>
          <p14:tracePt t="62274" x="3594100" y="2408238"/>
          <p14:tracePt t="62291" x="3522663" y="2514600"/>
          <p14:tracePt t="62308" x="3479800" y="2551113"/>
          <p14:tracePt t="62324" x="3400425" y="2608263"/>
          <p14:tracePt t="62342" x="3357563" y="2628900"/>
          <p14:tracePt t="62357" x="3294063" y="2657475"/>
          <p14:tracePt t="62375" x="3214688" y="2671763"/>
          <p14:tracePt t="62391" x="3194050" y="2671763"/>
          <p14:tracePt t="62408" x="3165475" y="2671763"/>
          <p14:tracePt t="62425" x="3136900" y="2671763"/>
          <p14:tracePt t="62440" x="3122613" y="2671763"/>
          <p14:tracePt t="62533" x="3114675" y="2671763"/>
          <p14:tracePt t="62541" x="3114675" y="2657475"/>
          <p14:tracePt t="62549" x="3143250" y="2614613"/>
          <p14:tracePt t="62558" x="3208338" y="2551113"/>
          <p14:tracePt t="62574" x="3271838" y="2486025"/>
          <p14:tracePt t="62591" x="3308350" y="2451100"/>
          <p14:tracePt t="62608" x="3314700" y="2443163"/>
          <p14:tracePt t="62725" x="3314700" y="2451100"/>
          <p14:tracePt t="62733" x="3279775" y="2493963"/>
          <p14:tracePt t="62740" x="3271838" y="2522538"/>
          <p14:tracePt t="62741" x="3200400" y="2636838"/>
          <p14:tracePt t="62757" x="3122613" y="2808288"/>
          <p14:tracePt t="62773" x="3028950" y="2994025"/>
          <p14:tracePt t="62791" x="2936875" y="3208338"/>
          <p14:tracePt t="62807" x="2857500" y="3408363"/>
          <p14:tracePt t="62824" x="2800350" y="3608388"/>
          <p14:tracePt t="62840" x="2736850" y="3786188"/>
          <p14:tracePt t="62858" x="2679700" y="3922713"/>
          <p14:tracePt t="62874" x="2651125" y="3994150"/>
          <p14:tracePt t="62891" x="2628900" y="4071938"/>
          <p14:tracePt t="62907" x="2593975" y="4143375"/>
          <p14:tracePt t="62924" x="2536825" y="4229100"/>
          <p14:tracePt t="62941" x="2493963" y="4286250"/>
          <p14:tracePt t="62957" x="2428875" y="4351338"/>
          <p14:tracePt t="62974" x="2393950" y="4386263"/>
          <p14:tracePt t="62990" x="2379663" y="4408488"/>
          <p14:tracePt t="63006" x="2371725" y="4414838"/>
          <p14:tracePt t="63023" x="2365375" y="4422775"/>
          <p14:tracePt t="63040" x="2343150" y="4429125"/>
          <p14:tracePt t="63057" x="2300288" y="4437063"/>
          <p14:tracePt t="63073" x="2236788" y="4465638"/>
          <p14:tracePt t="63090" x="2214563" y="4479925"/>
          <p14:tracePt t="63106" x="2200275" y="4479925"/>
          <p14:tracePt t="63165" x="2185988" y="4443413"/>
          <p14:tracePt t="63173" x="2193925" y="4322763"/>
          <p14:tracePt t="63179" x="2236788" y="4165600"/>
          <p14:tracePt t="63191" x="2286000" y="3979863"/>
          <p14:tracePt t="63207" x="2328863" y="3736975"/>
          <p14:tracePt t="63224" x="2336800" y="3514725"/>
          <p14:tracePt t="63240" x="2336800" y="3336925"/>
          <p14:tracePt t="63256" x="2322513" y="3214688"/>
          <p14:tracePt t="63273" x="2286000" y="3079750"/>
          <p14:tracePt t="63290" x="2257425" y="3008313"/>
          <p14:tracePt t="63469" x="2257425" y="2986088"/>
          <p14:tracePt t="63477" x="2322513" y="2908300"/>
          <p14:tracePt t="63493" x="2336800" y="2879725"/>
          <p14:tracePt t="63501" x="2357438" y="2843213"/>
          <p14:tracePt t="63509" x="2457450" y="2779713"/>
          <p14:tracePt t="63523" x="2600325" y="2665413"/>
          <p14:tracePt t="63539" x="2736850" y="2593975"/>
          <p14:tracePt t="63557" x="2786063" y="2557463"/>
          <p14:tracePt t="63573" x="2814638" y="2528888"/>
          <p14:tracePt t="63589" x="2851150" y="2500313"/>
          <p14:tracePt t="63607" x="2865438" y="2486025"/>
          <p14:tracePt t="63622" x="2871788" y="2471738"/>
          <p14:tracePt t="63640" x="2900363" y="2428875"/>
          <p14:tracePt t="63655" x="2914650" y="2408238"/>
          <p14:tracePt t="63673" x="2922588" y="2393950"/>
          <p14:tracePt t="63749" x="2936875" y="2393950"/>
          <p14:tracePt t="63757" x="2986088" y="2379663"/>
          <p14:tracePt t="63773" x="3022600" y="2371725"/>
          <p14:tracePt t="63779" x="3028950" y="2371725"/>
          <p14:tracePt t="63788" x="3071813" y="2371725"/>
          <p14:tracePt t="63805" x="3086100" y="2371725"/>
          <p14:tracePt t="63822" x="3100388" y="2371725"/>
          <p14:tracePt t="63839" x="3108325" y="2371725"/>
          <p14:tracePt t="63909" x="3114675" y="2371725"/>
          <p14:tracePt t="63925" x="3122613" y="2371725"/>
          <p14:tracePt t="63927" x="3136900" y="2371725"/>
          <p14:tracePt t="63938" x="3165475" y="2365375"/>
          <p14:tracePt t="63956" x="3194050" y="2314575"/>
          <p14:tracePt t="63973" x="3208338" y="2265363"/>
          <p14:tracePt t="63989" x="3251200" y="2171700"/>
          <p14:tracePt t="64006" x="3257550" y="2151063"/>
          <p14:tracePt t="64022" x="3271838" y="2108200"/>
          <p14:tracePt t="64039" x="3279775" y="2093913"/>
          <p14:tracePt t="64055" x="3286125" y="2079625"/>
          <p14:tracePt t="64072" x="3294063" y="2057400"/>
          <p14:tracePt t="64088" x="3308350" y="2043113"/>
          <p14:tracePt t="64205" x="3308350" y="2085975"/>
          <p14:tracePt t="64213" x="3300413" y="2100263"/>
          <p14:tracePt t="64221" x="3279775" y="2143125"/>
          <p14:tracePt t="64224" x="3271838" y="2165350"/>
          <p14:tracePt t="64238" x="3265488" y="2171700"/>
          <p14:tracePt t="64334" x="3279775" y="2136775"/>
          <p14:tracePt t="64342" x="3300413" y="2108200"/>
          <p14:tracePt t="64355" x="3300413" y="2079625"/>
          <p14:tracePt t="64357" x="3308350" y="2036763"/>
          <p14:tracePt t="64373" x="3322638" y="2014538"/>
          <p14:tracePt t="64470" x="3336925" y="2051050"/>
          <p14:tracePt t="64477" x="3351213" y="2185988"/>
          <p14:tracePt t="64485" x="3365500" y="2279650"/>
          <p14:tracePt t="64489" x="3365500" y="2486025"/>
          <p14:tracePt t="64506" x="3365500" y="2657475"/>
          <p14:tracePt t="64522" x="3365500" y="2814638"/>
          <p14:tracePt t="64538" x="3365500" y="2922588"/>
          <p14:tracePt t="64555" x="3365500" y="3022600"/>
          <p14:tracePt t="64572" x="3365500" y="3128963"/>
          <p14:tracePt t="64588" x="3365500" y="3251200"/>
          <p14:tracePt t="64606" x="3365500" y="3394075"/>
          <p14:tracePt t="64622" x="3365500" y="3500438"/>
          <p14:tracePt t="64639" x="3365500" y="3586163"/>
          <p14:tracePt t="64656" x="3357563" y="3643313"/>
          <p14:tracePt t="64673" x="3343275" y="3686175"/>
          <p14:tracePt t="64688" x="3322638" y="3743325"/>
          <p14:tracePt t="64705" x="3294063" y="3800475"/>
          <p14:tracePt t="64721" x="3271838" y="3836988"/>
          <p14:tracePt t="64738" x="3236913" y="3894138"/>
          <p14:tracePt t="64755" x="3171825" y="3971925"/>
          <p14:tracePt t="64771" x="3114675" y="4029075"/>
          <p14:tracePt t="64788" x="3065463" y="4079875"/>
          <p14:tracePt t="64804" x="3014663" y="4129088"/>
          <p14:tracePt t="64821" x="2957513" y="4157663"/>
          <p14:tracePt t="64837" x="2908300" y="4200525"/>
          <p14:tracePt t="64855" x="2836863" y="4251325"/>
          <p14:tracePt t="64870" x="2708275" y="4337050"/>
          <p14:tracePt t="64887" x="2586038" y="4422775"/>
          <p14:tracePt t="64904" x="2508250" y="4486275"/>
          <p14:tracePt t="64920" x="2443163" y="4529138"/>
          <p14:tracePt t="64937" x="2422525" y="4551363"/>
          <p14:tracePt t="65118" x="2414588" y="4551363"/>
          <p14:tracePt t="65126" x="2408238" y="4551363"/>
          <p14:tracePt t="65175" x="2400300" y="4551363"/>
          <p14:tracePt t="65182" x="2386013" y="4551363"/>
          <p14:tracePt t="65190" x="2379663" y="4551363"/>
          <p14:tracePt t="65207" x="2371725" y="4551363"/>
          <p14:tracePt t="65222" x="2357438" y="4551363"/>
          <p14:tracePt t="65226" x="2328863" y="4522788"/>
          <p14:tracePt t="65238" x="2322513" y="4508500"/>
          <p14:tracePt t="65254" x="2293938" y="4465638"/>
          <p14:tracePt t="65272" x="2279650" y="4451350"/>
          <p14:tracePt t="65287" x="2271713" y="4443413"/>
          <p14:tracePt t="65406" x="2265363" y="4437063"/>
          <p14:tracePt t="65422" x="2257425" y="4437063"/>
          <p14:tracePt t="65494" x="2251075" y="4437063"/>
          <p14:tracePt t="65542" x="2243138" y="4437063"/>
          <p14:tracePt t="65550" x="2236788" y="4437063"/>
          <p14:tracePt t="65591" x="2228850" y="4443413"/>
          <p14:tracePt t="65734" x="2251075" y="4437063"/>
          <p14:tracePt t="65742" x="2300288" y="4400550"/>
          <p14:tracePt t="65745" x="2379663" y="4337050"/>
          <p14:tracePt t="65753" x="2522538" y="4251325"/>
          <p14:tracePt t="65770" x="2628900" y="4165600"/>
          <p14:tracePt t="65787" x="2700338" y="4100513"/>
          <p14:tracePt t="65803" x="2751138" y="4043363"/>
          <p14:tracePt t="65820" x="2800350" y="3986213"/>
          <p14:tracePt t="65837" x="2843213" y="3957638"/>
          <p14:tracePt t="65853" x="2886075" y="3900488"/>
          <p14:tracePt t="65870" x="2922588" y="3871913"/>
          <p14:tracePt t="65887" x="2965450" y="3814763"/>
          <p14:tracePt t="65904" x="2986088" y="3779838"/>
          <p14:tracePt t="65920" x="3014663" y="3729038"/>
          <p14:tracePt t="65938" x="3028950" y="3700463"/>
          <p14:tracePt t="65953" x="3043238" y="3665538"/>
          <p14:tracePt t="65970" x="3043238" y="3651250"/>
          <p14:tracePt t="65987" x="3065463" y="3629025"/>
          <p14:tracePt t="66004" x="3071813" y="3608388"/>
          <p14:tracePt t="66020" x="3100388" y="3571875"/>
          <p14:tracePt t="66037" x="3108325" y="3565525"/>
          <p14:tracePt t="66053" x="3143250" y="3529013"/>
          <p14:tracePt t="66110" x="3151188" y="3529013"/>
          <p14:tracePt t="66119" x="3157538" y="3522663"/>
          <p14:tracePt t="66238" x="3157538" y="3543300"/>
          <p14:tracePt t="66246" x="3143250" y="3586163"/>
          <p14:tracePt t="66254" x="3136900" y="3629025"/>
          <p14:tracePt t="66263" x="3122613" y="3657600"/>
          <p14:tracePt t="66270" x="3071813" y="3757613"/>
          <p14:tracePt t="66286" x="3022600" y="3871913"/>
          <p14:tracePt t="66304" x="3008313" y="3937000"/>
          <p14:tracePt t="66320" x="2986088" y="4008438"/>
          <p14:tracePt t="66336" x="2971800" y="4079875"/>
          <p14:tracePt t="66353" x="2971800" y="4143375"/>
          <p14:tracePt t="66369" x="2965450" y="4200525"/>
          <p14:tracePt t="66386" x="2957513" y="4257675"/>
          <p14:tracePt t="66402" x="2957513" y="4300538"/>
          <p14:tracePt t="66420" x="2936875" y="4351338"/>
          <p14:tracePt t="66436" x="2928938" y="4379913"/>
          <p14:tracePt t="66566" x="2908300" y="4371975"/>
          <p14:tracePt t="66574" x="2879725" y="4343400"/>
          <p14:tracePt t="66582" x="2836863" y="4294188"/>
          <p14:tracePt t="66590" x="2786063" y="4243388"/>
          <p14:tracePt t="66602" x="2714625" y="4179888"/>
          <p14:tracePt t="66619" x="2651125" y="4122738"/>
          <p14:tracePt t="66636" x="2622550" y="4079875"/>
          <p14:tracePt t="66653" x="2608263" y="4051300"/>
          <p14:tracePt t="66669" x="2608263" y="4043363"/>
          <p14:tracePt t="66669" x="2593975" y="4029075"/>
          <p14:tracePt t="66702" x="2593975" y="4022725"/>
          <p14:tracePt t="66703" x="2586038" y="3994150"/>
          <p14:tracePt t="66719" x="2579688" y="3957638"/>
          <p14:tracePt t="66735" x="2579688" y="3951288"/>
          <p14:tracePt t="66753" x="2579688" y="3943350"/>
          <p14:tracePt t="66830" x="2579688" y="3929063"/>
          <p14:tracePt t="66838" x="2579688" y="3908425"/>
          <p14:tracePt t="66846" x="2608263" y="3908425"/>
          <p14:tracePt t="66854" x="2700338" y="3900488"/>
          <p14:tracePt t="66868" x="2800350" y="3900488"/>
          <p14:tracePt t="66885" x="2908300" y="3900488"/>
          <p14:tracePt t="66902" x="2986088" y="3900488"/>
          <p14:tracePt t="66918" x="3065463" y="3914775"/>
          <p14:tracePt t="66936" x="3100388" y="3914775"/>
          <p14:tracePt t="66952" x="3128963" y="3914775"/>
          <p14:tracePt t="66969" x="3136900" y="3914775"/>
          <p14:tracePt t="66985" x="3157538" y="3914775"/>
          <p14:tracePt t="67002" x="3200400" y="3914775"/>
          <p14:tracePt t="67018" x="3208338" y="3914775"/>
          <p14:tracePt t="67126" x="3222625" y="3929063"/>
          <p14:tracePt t="67134" x="3222625" y="3979863"/>
          <p14:tracePt t="67142" x="3194050" y="4094163"/>
          <p14:tracePt t="67152" x="3171825" y="4186238"/>
          <p14:tracePt t="67168" x="3151188" y="4300538"/>
          <p14:tracePt t="67186" x="3136900" y="4408488"/>
          <p14:tracePt t="67202" x="3136900" y="4465638"/>
          <p14:tracePt t="67219" x="3136900" y="4543425"/>
          <p14:tracePt t="67236" x="3136900" y="4643438"/>
          <p14:tracePt t="67252" x="3114675" y="4757738"/>
          <p14:tracePt t="67268" x="3094038" y="4865688"/>
          <p14:tracePt t="67285" x="3079750" y="4994275"/>
          <p14:tracePt t="67303" x="3071813" y="5057775"/>
          <p14:tracePt t="67319" x="3057525" y="5100638"/>
          <p14:tracePt t="67335" x="3028950" y="5157788"/>
          <p14:tracePt t="67352" x="3022600" y="5200650"/>
          <p14:tracePt t="67368" x="3022600" y="5237163"/>
          <p14:tracePt t="67385" x="3022600" y="5243513"/>
          <p14:tracePt t="67470" x="3022600" y="5257800"/>
          <p14:tracePt t="67479" x="3043238" y="5265738"/>
          <p14:tracePt t="67487" x="3086100" y="5286375"/>
          <p14:tracePt t="67501" x="3186113" y="5329238"/>
          <p14:tracePt t="67519" x="3214688" y="5337175"/>
          <p14:tracePt t="67534" x="3222625" y="5337175"/>
          <p14:tracePt t="67551" x="3228975" y="5337175"/>
          <p14:tracePt t="67569" x="3236913" y="5343525"/>
          <p14:tracePt t="67614" x="3243263" y="5351463"/>
          <p14:tracePt t="67622" x="3251200" y="5357813"/>
          <p14:tracePt t="67634" x="3251200" y="5365750"/>
          <p14:tracePt t="67704" x="3257550" y="5372100"/>
          <p14:tracePt t="67742" x="3265488" y="5372100"/>
          <p14:tracePt t="67751" x="3279775" y="5372100"/>
          <p14:tracePt t="67751" x="3300413" y="5372100"/>
          <p14:tracePt t="67767" x="3322638" y="5372100"/>
          <p14:tracePt t="67785" x="3336925" y="5372100"/>
          <p14:tracePt t="67801" x="3343275" y="5365750"/>
          <p14:tracePt t="67817" x="3351213" y="5357813"/>
          <p14:tracePt t="67834" x="3351213" y="5300663"/>
          <p14:tracePt t="67851" x="3371850" y="5237163"/>
          <p14:tracePt t="67867" x="3371850" y="5114925"/>
          <p14:tracePt t="67884" x="3351213" y="4957763"/>
          <p14:tracePt t="67902" x="3279775" y="4743450"/>
          <p14:tracePt t="67917" x="3214688" y="4394200"/>
          <p14:tracePt t="67934" x="3200400" y="4129088"/>
          <p14:tracePt t="67951" x="3200400" y="3857625"/>
          <p14:tracePt t="67967" x="3236913" y="3579813"/>
          <p14:tracePt t="67984" x="3257550" y="3386138"/>
          <p14:tracePt t="68001" x="3271838" y="3279775"/>
          <p14:tracePt t="68017" x="3271838" y="3243263"/>
          <p14:tracePt t="68127" x="3271838" y="3271838"/>
          <p14:tracePt t="68135" x="3243263" y="3379788"/>
          <p14:tracePt t="68143" x="3228975" y="3522663"/>
          <p14:tracePt t="68151" x="3222625" y="3665538"/>
          <p14:tracePt t="68167" x="3208338" y="3757613"/>
          <p14:tracePt t="68184" x="3208338" y="3843338"/>
          <p14:tracePt t="68200" x="3208338" y="3894138"/>
          <p14:tracePt t="68217" x="3208338" y="3908425"/>
          <p14:tracePt t="68233" x="3208338" y="3929063"/>
          <p14:tracePt t="68250" x="3208338" y="3965575"/>
          <p14:tracePt t="68267" x="3208338" y="3986213"/>
          <p14:tracePt t="68283" x="3236913" y="4029075"/>
          <p14:tracePt t="68300" x="3243263" y="4071938"/>
          <p14:tracePt t="68317" x="3251200" y="4108450"/>
          <p14:tracePt t="68334" x="3265488" y="4137025"/>
          <p14:tracePt t="68334" x="3265488" y="4143375"/>
          <p14:tracePt t="68351" x="3265488" y="4179888"/>
          <p14:tracePt t="68366" x="3265488" y="4208463"/>
          <p14:tracePt t="68383" x="3271838" y="4222750"/>
          <p14:tracePt t="68400" x="3271838" y="4257675"/>
          <p14:tracePt t="68417" x="3286125" y="4265613"/>
          <p14:tracePt t="68433" x="3286125" y="4271963"/>
          <p14:tracePt t="68450" x="3286125" y="4294188"/>
          <p14:tracePt t="68467" x="3286125" y="4300538"/>
          <p14:tracePt t="68483" x="3286125" y="4322763"/>
          <p14:tracePt t="68501" x="3271838" y="4357688"/>
          <p14:tracePt t="68517" x="3265488" y="4422775"/>
          <p14:tracePt t="68533" x="3243263" y="4522788"/>
          <p14:tracePt t="68550" x="3214688" y="4651375"/>
          <p14:tracePt t="68567" x="3194050" y="4729163"/>
          <p14:tracePt t="68584" x="3194050" y="4786313"/>
          <p14:tracePt t="68600" x="3165475" y="4837113"/>
          <p14:tracePt t="68616" x="3143250" y="4914900"/>
          <p14:tracePt t="68633" x="3114675" y="4957763"/>
          <p14:tracePt t="68649" x="3108325" y="4986338"/>
          <p14:tracePt t="68666" x="3100388" y="5029200"/>
          <p14:tracePt t="68684" x="3100388" y="5051425"/>
          <p14:tracePt t="68699" x="3100388" y="5057775"/>
          <p14:tracePt t="68716" x="3100388" y="5065713"/>
          <p14:tracePt t="68732" x="3100388" y="5080000"/>
          <p14:tracePt t="68749" x="3100388" y="5108575"/>
          <p14:tracePt t="68766" x="3100388" y="5137150"/>
          <p14:tracePt t="68783" x="3094038" y="5172075"/>
          <p14:tracePt t="68799" x="3086100" y="5208588"/>
          <p14:tracePt t="68816" x="3079750" y="5243513"/>
          <p14:tracePt t="68833" x="3079750" y="5265738"/>
          <p14:tracePt t="68849" x="3079750" y="5308600"/>
          <p14:tracePt t="68866" x="3065463" y="5351463"/>
          <p14:tracePt t="68883" x="3065463" y="5429250"/>
          <p14:tracePt t="68899" x="3065463" y="5494338"/>
          <p14:tracePt t="68916" x="3065463" y="5557838"/>
          <p14:tracePt t="68932" x="3065463" y="5586413"/>
          <p14:tracePt t="68949" x="3094038" y="5622925"/>
          <p14:tracePt t="68965" x="3100388" y="5629275"/>
          <p14:tracePt t="68982" x="3128963" y="5651500"/>
          <p14:tracePt t="68999" x="3165475" y="5708650"/>
          <p14:tracePt t="69017" x="3222625" y="5757863"/>
          <p14:tracePt t="69033" x="3308350" y="5800725"/>
          <p14:tracePt t="69050" x="3394075" y="5829300"/>
          <p14:tracePt t="69066" x="3451225" y="5851525"/>
          <p14:tracePt t="69084" x="3479800" y="5851525"/>
          <p14:tracePt t="69099" x="3522663" y="5851525"/>
          <p14:tracePt t="69115" x="3586163" y="5851525"/>
          <p14:tracePt t="69133" x="3736975" y="5851525"/>
          <p14:tracePt t="69149" x="3908425" y="5851525"/>
          <p14:tracePt t="69166" x="4186238" y="5851525"/>
          <p14:tracePt t="69183" x="4379913" y="5837238"/>
          <p14:tracePt t="69199" x="4565650" y="5772150"/>
          <p14:tracePt t="69215" x="4657725" y="5729288"/>
          <p14:tracePt t="69232" x="4665663" y="5715000"/>
          <p14:tracePt t="69382" x="4643438" y="5715000"/>
          <p14:tracePt t="69398" x="4637088" y="5715000"/>
          <p14:tracePt t="69403" x="4622800" y="5722938"/>
          <p14:tracePt t="69416" x="4608513" y="5751513"/>
          <p14:tracePt t="69432" x="4565650" y="5808663"/>
          <p14:tracePt t="69448" x="4529138" y="5880100"/>
          <p14:tracePt t="69465" x="4508500" y="5929313"/>
          <p14:tracePt t="69482" x="4494213" y="5965825"/>
          <p14:tracePt t="69499" x="4465638" y="6008688"/>
          <p14:tracePt t="69515" x="4437063" y="6043613"/>
          <p14:tracePt t="69532" x="4414838" y="6065838"/>
          <p14:tracePt t="69549" x="4408488" y="6072188"/>
          <p14:tracePt t="69566" x="4386263" y="6094413"/>
          <p14:tracePt t="69598" x="4379913" y="6100763"/>
          <p14:tracePt t="69599" x="4371975" y="6108700"/>
          <p14:tracePt t="69616" x="4365625" y="6108700"/>
          <p14:tracePt t="69632" x="4357688" y="6108700"/>
          <p14:tracePt t="69648" x="4337050" y="6108700"/>
          <p14:tracePt t="69665" x="4308475" y="6108700"/>
          <p14:tracePt t="69683" x="4279900" y="6108700"/>
          <p14:tracePt t="69698" x="4237038" y="6086475"/>
          <p14:tracePt t="69715" x="4229100" y="6080125"/>
          <p14:tracePt t="69731" x="4208463" y="6057900"/>
          <p14:tracePt t="69748" x="4186238" y="6043613"/>
          <p14:tracePt t="69765" x="4157663" y="6008688"/>
          <p14:tracePt t="69781" x="4129088" y="5937250"/>
          <p14:tracePt t="69781" x="4129088" y="5922963"/>
          <p14:tracePt t="69799" x="4122738" y="5865813"/>
          <p14:tracePt t="69814" x="4122738" y="5822950"/>
          <p14:tracePt t="69831" x="4122738" y="5800725"/>
          <p14:tracePt t="69847" x="4122738" y="5786438"/>
          <p14:tracePt t="69864" x="4122738" y="5780088"/>
          <p14:tracePt t="69881" x="4122738" y="5765800"/>
          <p14:tracePt t="69899" x="4122738" y="5757863"/>
          <p14:tracePt t="69914" x="4122738" y="5737225"/>
          <p14:tracePt t="69931" x="4151313" y="5737225"/>
          <p14:tracePt t="69948" x="4208463" y="5729288"/>
          <p14:tracePt t="69965" x="4243388" y="5729288"/>
          <p14:tracePt t="69981" x="4257675" y="5729288"/>
          <p14:tracePt t="69997" x="4279900" y="5729288"/>
          <p14:tracePt t="70015" x="4322763" y="5729288"/>
          <p14:tracePt t="70031" x="4357688" y="5729288"/>
          <p14:tracePt t="70049" x="4386263" y="5729288"/>
          <p14:tracePt t="70064" x="4408488" y="5751513"/>
          <p14:tracePt t="70081" x="4414838" y="5751513"/>
          <p14:tracePt t="70098" x="4437063" y="5757863"/>
          <p14:tracePt t="70114" x="4465638" y="5800725"/>
          <p14:tracePt t="70131" x="4514850" y="5837238"/>
          <p14:tracePt t="70147" x="4537075" y="5865813"/>
          <p14:tracePt t="70164" x="4543425" y="5886450"/>
          <p14:tracePt t="70222" x="4551363" y="5894388"/>
          <p14:tracePt t="70238" x="4551363" y="5900738"/>
          <p14:tracePt t="70246" x="4551363" y="5915025"/>
          <p14:tracePt t="70255" x="4551363" y="5929313"/>
          <p14:tracePt t="70264" x="4543425" y="5965825"/>
          <p14:tracePt t="70280" x="4522788" y="5972175"/>
          <p14:tracePt t="70297" x="4508500" y="5980113"/>
          <p14:tracePt t="70315" x="4486275" y="5980113"/>
          <p14:tracePt t="70331" x="4457700" y="5986463"/>
          <p14:tracePt t="70347" x="4429125" y="5986463"/>
          <p14:tracePt t="70364" x="4394200" y="5986463"/>
          <p14:tracePt t="70380" x="4379913" y="5994400"/>
          <p14:tracePt t="70397" x="4343400" y="6000750"/>
          <p14:tracePt t="70414" x="4322763" y="6000750"/>
          <p14:tracePt t="70431" x="4314825" y="6000750"/>
          <p14:tracePt t="70447" x="4308475" y="6000750"/>
          <p14:tracePt t="70464" x="4271963" y="6000750"/>
          <p14:tracePt t="70480" x="4257675" y="6000750"/>
          <p14:tracePt t="70497" x="4237038" y="5994400"/>
          <p14:tracePt t="70514" x="4214813" y="5980113"/>
          <p14:tracePt t="70530" x="4200525" y="5965825"/>
          <p14:tracePt t="70547" x="4194175" y="5951538"/>
          <p14:tracePt t="70563" x="4186238" y="5937250"/>
          <p14:tracePt t="70580" x="4171950" y="5922963"/>
          <p14:tracePt t="70622" x="4171950" y="5915025"/>
          <p14:tracePt t="70638" x="4171950" y="5900738"/>
          <p14:tracePt t="70639" x="4165600" y="5894388"/>
          <p14:tracePt t="70646" x="4157663" y="5894388"/>
          <p14:tracePt t="70703" x="4151313" y="5894388"/>
          <p14:tracePt t="70711" x="4143375" y="5894388"/>
          <p14:tracePt t="70742" x="4137025" y="5886450"/>
          <p14:tracePt t="70742" x="4129088" y="5886450"/>
          <p14:tracePt t="70782" x="4122738" y="5886450"/>
          <p14:tracePt t="70814" x="4114800" y="5886450"/>
          <p14:tracePt t="70846" x="4108450" y="5886450"/>
          <p14:tracePt t="71207" x="4100513" y="5880100"/>
          <p14:tracePt t="75030" x="4108450" y="5880100"/>
          <p14:tracePt t="75047" x="4114800" y="5880100"/>
          <p14:tracePt t="75062" x="4122738" y="5880100"/>
          <p14:tracePt t="75206" x="4129088" y="5880100"/>
          <p14:tracePt t="75220" x="4151313" y="5880100"/>
          <p14:tracePt t="75286" x="4157663" y="5880100"/>
          <p14:tracePt t="75303" x="4165600" y="5880100"/>
          <p14:tracePt t="75312" x="4171950" y="5880100"/>
          <p14:tracePt t="75323" x="4194175" y="5872163"/>
          <p14:tracePt t="75340" x="4208463" y="5872163"/>
          <p14:tracePt t="75356" x="4251325" y="5865813"/>
          <p14:tracePt t="75373" x="4286250" y="5851525"/>
          <p14:tracePt t="75373" x="4294188" y="5851525"/>
          <p14:tracePt t="75391" x="4314825" y="5843588"/>
          <p14:tracePt t="75518" x="4322763" y="5843588"/>
          <p14:tracePt t="75726" x="4314825" y="5843588"/>
          <p14:tracePt t="75734" x="4294188" y="5843588"/>
          <p14:tracePt t="75742" x="4286250" y="5843588"/>
          <p14:tracePt t="75750" x="4271963" y="5843588"/>
          <p14:tracePt t="75757" x="4251325" y="5837238"/>
          <p14:tracePt t="75773" x="4243388" y="5837238"/>
          <p14:tracePt t="75806" x="4237038" y="5829300"/>
          <p14:tracePt t="75807" x="4208463" y="5822950"/>
          <p14:tracePt t="75823" x="4194175" y="5808663"/>
          <p14:tracePt t="75839" x="4186238" y="5800725"/>
          <p14:tracePt t="75856" x="4165600" y="5794375"/>
          <p14:tracePt t="75872" x="4151313" y="5772150"/>
          <p14:tracePt t="75889" x="4114800" y="5757863"/>
          <p14:tracePt t="75907" x="4094163" y="5751513"/>
          <p14:tracePt t="75922" x="4079875" y="5737225"/>
          <p14:tracePt t="75939" x="4079875" y="5729288"/>
          <p14:tracePt t="75956" x="4051300" y="5715000"/>
          <p14:tracePt t="75975" x="4043363" y="5708650"/>
          <p14:tracePt t="75990" x="4043363" y="5700713"/>
          <p14:tracePt t="76006" x="4037013" y="5686425"/>
          <p14:tracePt t="76023" x="4029075" y="5657850"/>
          <p14:tracePt t="76039" x="4022725" y="5614988"/>
          <p14:tracePt t="76056" x="3994150" y="5580063"/>
          <p14:tracePt t="76073" x="3994150" y="5537200"/>
          <p14:tracePt t="76088" x="3986213" y="5494338"/>
          <p14:tracePt t="76105" x="3986213" y="5422900"/>
          <p14:tracePt t="76122" x="3979863" y="5372100"/>
          <p14:tracePt t="76139" x="3979863" y="5300663"/>
          <p14:tracePt t="76155" x="3979863" y="5251450"/>
          <p14:tracePt t="76173" x="3979863" y="5194300"/>
          <p14:tracePt t="76189" x="3979863" y="5137150"/>
          <p14:tracePt t="76206" x="3979863" y="5043488"/>
          <p14:tracePt t="76223" x="3951288" y="4972050"/>
          <p14:tracePt t="76238" x="3922713" y="4879975"/>
          <p14:tracePt t="76255" x="3900488" y="4808538"/>
          <p14:tracePt t="76272" x="3894138" y="4757738"/>
          <p14:tracePt t="76288" x="3894138" y="4679950"/>
          <p14:tracePt t="76305" x="3894138" y="4608513"/>
          <p14:tracePt t="76322" x="3879850" y="4551363"/>
          <p14:tracePt t="76338" x="3871913" y="4508500"/>
          <p14:tracePt t="76356" x="3871913" y="4443413"/>
          <p14:tracePt t="76372" x="3851275" y="4371975"/>
          <p14:tracePt t="76389" x="3843338" y="4322763"/>
          <p14:tracePt t="76405" x="3836988" y="4271963"/>
          <p14:tracePt t="76422" x="3808413" y="4200525"/>
          <p14:tracePt t="76439" x="3808413" y="4143375"/>
          <p14:tracePt t="76455" x="3808413" y="4100513"/>
          <p14:tracePt t="76472" x="3794125" y="4057650"/>
          <p14:tracePt t="76488" x="3794125" y="4022725"/>
          <p14:tracePt t="76506" x="3794125" y="3965575"/>
          <p14:tracePt t="76521" x="3794125" y="3914775"/>
          <p14:tracePt t="76538" x="3794125" y="3851275"/>
          <p14:tracePt t="76555" x="3794125" y="3808413"/>
          <p14:tracePt t="76571" x="3786188" y="3786188"/>
          <p14:tracePt t="76588" x="3786188" y="3751263"/>
          <p14:tracePt t="76604" x="3786188" y="3729038"/>
          <p14:tracePt t="76622" x="3786188" y="3714750"/>
          <p14:tracePt t="76638" x="3786188" y="3671888"/>
          <p14:tracePt t="76655" x="3786188" y="3636963"/>
          <p14:tracePt t="76672" x="3786188" y="3608388"/>
          <p14:tracePt t="76688" x="3786188" y="3586163"/>
          <p14:tracePt t="76705" x="3786188" y="3551238"/>
          <p14:tracePt t="76722" x="3808413" y="3522663"/>
          <p14:tracePt t="76738" x="3814763" y="3514725"/>
          <p14:tracePt t="76754" x="3822700" y="3500438"/>
          <p14:tracePt t="76771" x="3843338" y="3494088"/>
          <p14:tracePt t="76788" x="3857625" y="3471863"/>
          <p14:tracePt t="76805" x="3886200" y="3465513"/>
          <p14:tracePt t="76821" x="3908425" y="3457575"/>
          <p14:tracePt t="76838" x="3994150" y="3422650"/>
          <p14:tracePt t="76854" x="4022725" y="3408363"/>
          <p14:tracePt t="76871" x="4071938" y="3400425"/>
          <p14:tracePt t="76888" x="4129088" y="3386138"/>
          <p14:tracePt t="76905" x="4208463" y="3365500"/>
          <p14:tracePt t="76921" x="4251325" y="3357563"/>
          <p14:tracePt t="76938" x="4286250" y="3336925"/>
          <p14:tracePt t="76955" x="4308475" y="3328988"/>
          <p14:tracePt t="76971" x="4329113" y="3322638"/>
          <p14:tracePt t="76988" x="4337050" y="3322638"/>
          <p14:tracePt t="77004" x="4343400" y="3322638"/>
          <p14:tracePt t="77095" x="4351338" y="3322638"/>
          <p14:tracePt t="77110" x="4365625" y="3322638"/>
          <p14:tracePt t="77126" x="4379913" y="3322638"/>
          <p14:tracePt t="77142" x="4386263" y="3322638"/>
          <p14:tracePt t="77150" x="4408488" y="3322638"/>
          <p14:tracePt t="77171" x="4429125" y="3328988"/>
          <p14:tracePt t="77172" x="4471988" y="3357563"/>
          <p14:tracePt t="77187" x="4508500" y="3371850"/>
          <p14:tracePt t="77205" x="4514850" y="3379788"/>
          <p14:tracePt t="77220" x="4529138" y="3386138"/>
          <p14:tracePt t="77238" x="4557713" y="3414713"/>
          <p14:tracePt t="77254" x="4594225" y="3451225"/>
          <p14:tracePt t="77271" x="4622800" y="3508375"/>
          <p14:tracePt t="77288" x="4637088" y="3522663"/>
          <p14:tracePt t="77303" x="4651375" y="3551238"/>
          <p14:tracePt t="77320" x="4679950" y="3594100"/>
          <p14:tracePt t="77336" x="4694238" y="3643313"/>
          <p14:tracePt t="77354" x="4714875" y="3686175"/>
          <p14:tracePt t="77370" x="4722813" y="3743325"/>
          <p14:tracePt t="77387" x="4743450" y="3814763"/>
          <p14:tracePt t="77403" x="4743450" y="3865563"/>
          <p14:tracePt t="77420" x="4765675" y="3922713"/>
          <p14:tracePt t="77438" x="4765675" y="4000500"/>
          <p14:tracePt t="77454" x="4786313" y="4108450"/>
          <p14:tracePt t="77471" x="4786313" y="4171950"/>
          <p14:tracePt t="77487" x="4786313" y="4214813"/>
          <p14:tracePt t="77504" x="4794250" y="4286250"/>
          <p14:tracePt t="77520" x="4814888" y="4337050"/>
          <p14:tracePt t="77536" x="4814888" y="4429125"/>
          <p14:tracePt t="77553" x="4814888" y="4508500"/>
          <p14:tracePt t="77570" x="4814888" y="4572000"/>
          <p14:tracePt t="77587" x="4814888" y="4629150"/>
          <p14:tracePt t="77603" x="4814888" y="4694238"/>
          <p14:tracePt t="77620" x="4814888" y="4757738"/>
          <p14:tracePt t="77636" x="4814888" y="4814888"/>
          <p14:tracePt t="77653" x="4814888" y="4872038"/>
          <p14:tracePt t="77670" x="4814888" y="4943475"/>
          <p14:tracePt t="77688" x="4814888" y="4986338"/>
          <p14:tracePt t="77703" x="4814888" y="5029200"/>
          <p14:tracePt t="77720" x="4814888" y="5072063"/>
          <p14:tracePt t="77736" x="4814888" y="5094288"/>
          <p14:tracePt t="77754" x="4800600" y="5137150"/>
          <p14:tracePt t="77770" x="4779963" y="5186363"/>
          <p14:tracePt t="77786" x="4757738" y="5229225"/>
          <p14:tracePt t="77803" x="4714875" y="5300663"/>
          <p14:tracePt t="77820" x="4694238" y="5357813"/>
          <p14:tracePt t="77837" x="4679950" y="5414963"/>
          <p14:tracePt t="77853" x="4672013" y="5437188"/>
          <p14:tracePt t="77870" x="4665663" y="5457825"/>
          <p14:tracePt t="77887" x="4657725" y="5494338"/>
          <p14:tracePt t="77903" x="4629150" y="5543550"/>
          <p14:tracePt t="77919" x="4629150" y="5572125"/>
          <p14:tracePt t="77936" x="4622800" y="5608638"/>
          <p14:tracePt t="77954" x="4608513" y="5651500"/>
          <p14:tracePt t="77969" x="4594225" y="5680075"/>
          <p14:tracePt t="77987" x="4579938" y="5708650"/>
          <p14:tracePt t="78003" x="4565650" y="5737225"/>
          <p14:tracePt t="78019" x="4551363" y="5765800"/>
          <p14:tracePt t="78036" x="4537075" y="5786438"/>
          <p14:tracePt t="78053" x="4522788" y="5808663"/>
          <p14:tracePt t="78053" x="4500563" y="5829300"/>
          <p14:tracePt t="78071" x="4486275" y="5865813"/>
          <p14:tracePt t="78086" x="4465638" y="5886450"/>
          <p14:tracePt t="78102" x="4457700" y="5894388"/>
          <p14:tracePt t="78119" x="4443413" y="5908675"/>
          <p14:tracePt t="78136" x="4429125" y="5922963"/>
          <p14:tracePt t="78174" x="4408488" y="5922963"/>
          <p14:tracePt t="78186" x="4394200" y="5929313"/>
          <p14:tracePt t="78198" x="4386263" y="5929313"/>
          <p14:tracePt t="78206" x="4371975" y="5929313"/>
          <p14:tracePt t="78220" x="4322763" y="5915025"/>
          <p14:tracePt t="78236" x="4279900" y="5908675"/>
          <p14:tracePt t="78253" x="4186238" y="5886450"/>
          <p14:tracePt t="78270" x="4086225" y="5843588"/>
          <p14:tracePt t="78286" x="3937000" y="5743575"/>
          <p14:tracePt t="78302" x="3871913" y="5700713"/>
          <p14:tracePt t="78320" x="3836988" y="5665788"/>
          <p14:tracePt t="78335" x="3822700" y="5637213"/>
          <p14:tracePt t="78352" x="3814763" y="5608638"/>
          <p14:tracePt t="78369" x="3800475" y="5572125"/>
          <p14:tracePt t="78385" x="3800475" y="5543550"/>
          <p14:tracePt t="78403" x="3779838" y="5508625"/>
          <p14:tracePt t="78419" x="3779838" y="5465763"/>
          <p14:tracePt t="78435" x="3779838" y="5386388"/>
          <p14:tracePt t="78452" x="3779838" y="5300663"/>
          <p14:tracePt t="78469" x="3771900" y="5208588"/>
          <p14:tracePt t="78486" x="3757613" y="5072063"/>
          <p14:tracePt t="78503" x="3751263" y="4965700"/>
          <p14:tracePt t="78518" x="3729038" y="4822825"/>
          <p14:tracePt t="78535" x="3729038" y="4714875"/>
          <p14:tracePt t="78552" x="3729038" y="4608513"/>
          <p14:tracePt t="78569" x="3729038" y="4486275"/>
          <p14:tracePt t="78586" x="3729038" y="4379913"/>
          <p14:tracePt t="78602" x="3729038" y="4208463"/>
          <p14:tracePt t="78619" x="3729038" y="4065588"/>
          <p14:tracePt t="78635" x="3729038" y="3971925"/>
          <p14:tracePt t="78652" x="3729038" y="3900488"/>
          <p14:tracePt t="78668" x="3729038" y="3822700"/>
          <p14:tracePt t="78685" x="3729038" y="3736975"/>
          <p14:tracePt t="78702" x="3729038" y="3708400"/>
          <p14:tracePt t="78718" x="3729038" y="3679825"/>
          <p14:tracePt t="78735" x="3729038" y="3614738"/>
          <p14:tracePt t="78752" x="3729038" y="3565525"/>
          <p14:tracePt t="78769" x="3729038" y="3522663"/>
          <p14:tracePt t="78785" x="3729038" y="3465513"/>
          <p14:tracePt t="78802" x="3736975" y="3394075"/>
          <p14:tracePt t="78819" x="3765550" y="3336925"/>
          <p14:tracePt t="78835" x="3765550" y="3314700"/>
          <p14:tracePt t="78851" x="3786188" y="3279775"/>
          <p14:tracePt t="78868" x="3794125" y="3257550"/>
          <p14:tracePt t="78885" x="3814763" y="3228975"/>
          <p14:tracePt t="78901" x="3851275" y="3200400"/>
          <p14:tracePt t="78918" x="3865563" y="3186113"/>
          <p14:tracePt t="78934" x="3879850" y="3186113"/>
          <p14:tracePt t="78951" x="3900488" y="3171825"/>
          <p14:tracePt t="78968" x="3929063" y="3165475"/>
          <p14:tracePt t="78985" x="3979863" y="3151188"/>
          <p14:tracePt t="79001" x="4014788" y="3151188"/>
          <p14:tracePt t="79018" x="4043363" y="3151188"/>
          <p14:tracePt t="79034" x="4057650" y="3151188"/>
          <p14:tracePt t="79052" x="4079875" y="3151188"/>
          <p14:tracePt t="79069" x="4100513" y="3151188"/>
          <p14:tracePt t="79085" x="4122738" y="3151188"/>
          <p14:tracePt t="79101" x="4165600" y="3151188"/>
          <p14:tracePt t="79117" x="4179888" y="3151188"/>
          <p14:tracePt t="79134" x="4186238" y="3151188"/>
          <p14:tracePt t="79190" x="4194175" y="3151188"/>
          <p14:tracePt t="79207" x="4200525" y="3157538"/>
          <p14:tracePt t="79222" x="4214813" y="3165475"/>
          <p14:tracePt t="79230" x="4222750" y="3179763"/>
          <p14:tracePt t="79244" x="4229100" y="3194050"/>
          <p14:tracePt t="79251" x="4257675" y="3214688"/>
          <p14:tracePt t="79267" x="4294188" y="3251200"/>
          <p14:tracePt t="79285" x="4308475" y="3271838"/>
          <p14:tracePt t="79301" x="4343400" y="3328988"/>
          <p14:tracePt t="79319" x="4351338" y="3365500"/>
          <p14:tracePt t="79334" x="4379913" y="3408363"/>
          <p14:tracePt t="79350" x="4408488" y="3465513"/>
          <p14:tracePt t="79367" x="4429125" y="3500438"/>
          <p14:tracePt t="79384" x="4443413" y="3514725"/>
          <p14:tracePt t="79402" x="4451350" y="3543300"/>
          <p14:tracePt t="79417" x="4465638" y="3565525"/>
          <p14:tracePt t="79434" x="4486275" y="3608388"/>
          <p14:tracePt t="79450" x="4514850" y="3671888"/>
          <p14:tracePt t="79467" x="4522788" y="3694113"/>
          <p14:tracePt t="79484" x="4529138" y="3722688"/>
          <p14:tracePt t="79500" x="4557713" y="3779838"/>
          <p14:tracePt t="79517" x="4565650" y="3808413"/>
          <p14:tracePt t="79534" x="4586288" y="3894138"/>
          <p14:tracePt t="79551" x="4586288" y="3914775"/>
          <p14:tracePt t="79567" x="4614863" y="3965575"/>
          <p14:tracePt t="79585" x="4622800" y="4000500"/>
          <p14:tracePt t="79600" x="4629150" y="4043363"/>
          <p14:tracePt t="79618" x="4629150" y="4079875"/>
          <p14:tracePt t="79634" x="4651375" y="4129088"/>
          <p14:tracePt t="79650" x="4651375" y="4171950"/>
          <p14:tracePt t="79667" x="4651375" y="4222750"/>
          <p14:tracePt t="79684" x="4651375" y="4271963"/>
          <p14:tracePt t="79701" x="4651375" y="4337050"/>
          <p14:tracePt t="79717" x="4651375" y="4394200"/>
          <p14:tracePt t="79733" x="4651375" y="4471988"/>
          <p14:tracePt t="79750" x="4651375" y="4514850"/>
          <p14:tracePt t="79767" x="4651375" y="4579938"/>
          <p14:tracePt t="79784" x="4651375" y="4657725"/>
          <p14:tracePt t="79800" x="4651375" y="4729163"/>
          <p14:tracePt t="79817" x="4651375" y="4800600"/>
          <p14:tracePt t="79833" x="4651375" y="4857750"/>
          <p14:tracePt t="79850" x="4637088" y="4914900"/>
          <p14:tracePt t="79867" x="4629150" y="4951413"/>
          <p14:tracePt t="79884" x="4608513" y="4994275"/>
          <p14:tracePt t="79900" x="4600575" y="5029200"/>
          <p14:tracePt t="79917" x="4594225" y="5051425"/>
          <p14:tracePt t="79933" x="4594225" y="5080000"/>
          <p14:tracePt t="79950" x="4586288" y="5094288"/>
          <p14:tracePt t="79966" x="4586288" y="5114925"/>
          <p14:tracePt t="79983" x="4586288" y="5129213"/>
          <p14:tracePt t="80000" x="4586288" y="5151438"/>
          <p14:tracePt t="80016" x="4586288" y="5165725"/>
          <p14:tracePt t="80033" x="4586288" y="5194300"/>
          <p14:tracePt t="80050" x="4557713" y="5229225"/>
          <p14:tracePt t="80067" x="4557713" y="5272088"/>
          <p14:tracePt t="80083" x="4551363" y="5329238"/>
          <p14:tracePt t="80100" x="4551363" y="5343525"/>
          <p14:tracePt t="80117" x="4543425" y="5386388"/>
          <p14:tracePt t="80117" x="4543425" y="5408613"/>
          <p14:tracePt t="80134" x="4543425" y="5414963"/>
          <p14:tracePt t="80149" x="4514850" y="5480050"/>
          <p14:tracePt t="80166" x="4514850" y="5508625"/>
          <p14:tracePt t="80184" x="4494213" y="5565775"/>
          <p14:tracePt t="80200" x="4494213" y="5600700"/>
          <p14:tracePt t="80217" x="4494213" y="5637213"/>
          <p14:tracePt t="80233" x="4494213" y="5665788"/>
          <p14:tracePt t="80250" x="4494213" y="5680075"/>
          <p14:tracePt t="80266" x="4494213" y="5700713"/>
          <p14:tracePt t="80284" x="4494213" y="5715000"/>
          <p14:tracePt t="80299" x="4486275" y="5751513"/>
          <p14:tracePt t="80316" x="4471988" y="5765800"/>
          <p14:tracePt t="80333" x="4457700" y="5780088"/>
          <p14:tracePt t="80349" x="4443413" y="5794375"/>
          <p14:tracePt t="80406" x="4437063" y="5794375"/>
          <p14:tracePt t="80438" x="4429125" y="5800725"/>
          <p14:tracePt t="80566" x="4414838" y="5800725"/>
          <p14:tracePt t="80638" x="4408488" y="5800725"/>
          <p14:tracePt t="80758" x="4400550" y="5800725"/>
          <p14:tracePt t="80766" x="4400550" y="5786438"/>
          <p14:tracePt t="80766" x="4400550" y="5751513"/>
          <p14:tracePt t="80782" x="4379913" y="5708650"/>
          <p14:tracePt t="80799" x="4357688" y="5657850"/>
          <p14:tracePt t="80815" x="4351338" y="5608638"/>
          <p14:tracePt t="80832" x="4329113" y="5565775"/>
          <p14:tracePt t="80848" x="4300538" y="5508625"/>
          <p14:tracePt t="80865" x="4257675" y="5422900"/>
          <p14:tracePt t="80883" x="4237038" y="5322888"/>
          <p14:tracePt t="80899" x="4194175" y="5243513"/>
          <p14:tracePt t="80915" x="4171950" y="5157788"/>
          <p14:tracePt t="80932" x="4143375" y="5100638"/>
          <p14:tracePt t="80948" x="4114800" y="5043488"/>
          <p14:tracePt t="80965" x="4094163" y="5008563"/>
          <p14:tracePt t="80981" x="4043363" y="4957763"/>
          <p14:tracePt t="80999" x="4014788" y="4857750"/>
          <p14:tracePt t="81015" x="3957638" y="4772025"/>
          <p14:tracePt t="81033" x="3937000" y="4694238"/>
          <p14:tracePt t="81049" x="3908425" y="4637088"/>
          <p14:tracePt t="81066" x="3894138" y="4586288"/>
          <p14:tracePt t="81083" x="3879850" y="4543425"/>
          <p14:tracePt t="81098" x="3857625" y="4479925"/>
          <p14:tracePt t="81115" x="3843338" y="4429125"/>
          <p14:tracePt t="81131" x="3836988" y="4365625"/>
          <p14:tracePt t="81148" x="3836988" y="4308475"/>
          <p14:tracePt t="81164" x="3836988" y="4214813"/>
          <p14:tracePt t="81183" x="3836988" y="4137025"/>
          <p14:tracePt t="81198" x="3836988" y="4071938"/>
          <p14:tracePt t="81215" x="3865563" y="3965575"/>
          <p14:tracePt t="81231" x="3894138" y="3886200"/>
          <p14:tracePt t="81248" x="3937000" y="3814763"/>
          <p14:tracePt t="81264" x="3979863" y="3743325"/>
          <p14:tracePt t="81282" x="4008438" y="3686175"/>
          <p14:tracePt t="81298" x="4043363" y="3643313"/>
          <p14:tracePt t="81315" x="4079875" y="3608388"/>
          <p14:tracePt t="81332" x="4143375" y="3522663"/>
          <p14:tracePt t="81348" x="4179888" y="3486150"/>
          <p14:tracePt t="81365" x="4222750" y="3414713"/>
          <p14:tracePt t="81381" x="4257675" y="3365500"/>
          <p14:tracePt t="81399" x="4279900" y="3328988"/>
          <p14:tracePt t="81414" x="4294188" y="3322638"/>
          <p14:tracePt t="81432" x="4314825" y="3308350"/>
          <p14:tracePt t="81448" x="4322763" y="3300413"/>
          <p14:tracePt t="82345" x="4329113" y="3294063"/>
          <p14:tracePt t="83838" x="4337050" y="3294063"/>
          <p14:tracePt t="83846" x="4337050" y="3300413"/>
          <p14:tracePt t="83999" x="4337050" y="3308350"/>
          <p14:tracePt t="84006" x="4337050" y="3314700"/>
          <p14:tracePt t="84014" x="4343400" y="3322638"/>
          <p14:tracePt t="84028" x="4343400" y="3328988"/>
          <p14:tracePt t="84044" x="4343400" y="3336925"/>
          <p14:tracePt t="84503" x="4343400" y="3351213"/>
          <p14:tracePt t="84509" x="4343400" y="3394075"/>
          <p14:tracePt t="84511" x="4357688" y="3436938"/>
          <p14:tracePt t="84527" x="4357688" y="3479800"/>
          <p14:tracePt t="84544" x="4379913" y="3522663"/>
          <p14:tracePt t="84561" x="4379913" y="3579813"/>
          <p14:tracePt t="84577" x="4379913" y="3657600"/>
          <p14:tracePt t="84595" x="4386263" y="3722688"/>
          <p14:tracePt t="84611" x="4400550" y="3800475"/>
          <p14:tracePt t="84628" x="4408488" y="3879850"/>
          <p14:tracePt t="84644" x="4408488" y="3971925"/>
          <p14:tracePt t="84661" x="4408488" y="4057650"/>
          <p14:tracePt t="84678" x="4408488" y="4122738"/>
          <p14:tracePt t="84694" x="4408488" y="4243388"/>
          <p14:tracePt t="84711" x="4408488" y="4322763"/>
          <p14:tracePt t="84727" x="4408488" y="4422775"/>
          <p14:tracePt t="84744" x="4408488" y="4579938"/>
          <p14:tracePt t="84760" x="4408488" y="4765675"/>
          <p14:tracePt t="84777" x="4408488" y="4879975"/>
          <p14:tracePt t="84793" x="4429125" y="5022850"/>
          <p14:tracePt t="84827" x="4451350" y="5057775"/>
          <p14:tracePt t="84844" x="4471988" y="5094288"/>
          <p14:tracePt t="84859" x="4500563" y="5122863"/>
          <p14:tracePt t="84877" x="4537075" y="5137150"/>
          <p14:tracePt t="84893" x="4608513" y="5186363"/>
          <p14:tracePt t="84910" x="4786313" y="5308600"/>
          <p14:tracePt t="84927" x="4894263" y="5394325"/>
          <p14:tracePt t="84943" x="4957763" y="5443538"/>
          <p14:tracePt t="84961" x="5000625" y="5472113"/>
          <p14:tracePt t="84977" x="5008563" y="5472113"/>
          <p14:tracePt t="85030" x="5014913" y="5472113"/>
          <p14:tracePt t="85030" x="5037138" y="5486400"/>
          <p14:tracePt t="85094" x="5043488" y="5486400"/>
          <p14:tracePt t="85166" x="5057775" y="5480050"/>
          <p14:tracePt t="85174" x="5057775" y="5465763"/>
          <p14:tracePt t="85175" x="5065713" y="5422900"/>
          <p14:tracePt t="85193" x="5065713" y="5372100"/>
          <p14:tracePt t="85209" x="5065713" y="5322888"/>
          <p14:tracePt t="85226" x="5065713" y="5257800"/>
          <p14:tracePt t="85242" x="5065713" y="5137150"/>
          <p14:tracePt t="85260" x="5065713" y="5037138"/>
          <p14:tracePt t="85276" x="5065713" y="4957763"/>
          <p14:tracePt t="85293" x="5065713" y="4914900"/>
          <p14:tracePt t="85309" x="5065713" y="4894263"/>
          <p14:tracePt t="85325" x="5065713" y="4865688"/>
          <p14:tracePt t="85343" x="5065713" y="4857750"/>
          <p14:tracePt t="85534" x="5094288" y="4886325"/>
          <p14:tracePt t="85542" x="5100638" y="4894263"/>
          <p14:tracePt t="85549" x="5122863" y="4914900"/>
          <p14:tracePt t="85558" x="5151438" y="4929188"/>
          <p14:tracePt t="85575" x="5180013" y="4965700"/>
          <p14:tracePt t="85592" x="5186363" y="4972050"/>
          <p14:tracePt t="85655" x="5208588" y="4972050"/>
          <p14:tracePt t="85662" x="5214938" y="4972050"/>
          <p14:tracePt t="85670" x="5257800" y="4972050"/>
          <p14:tracePt t="85679" x="5265738" y="4951413"/>
          <p14:tracePt t="85694" x="5280025" y="4908550"/>
          <p14:tracePt t="85709" x="5280025" y="4894263"/>
          <p14:tracePt t="85725" x="5280025" y="4865688"/>
          <p14:tracePt t="85725" x="5280025" y="4857750"/>
          <p14:tracePt t="85742" x="5280025" y="4822825"/>
          <p14:tracePt t="85758" x="5251450" y="4765675"/>
          <p14:tracePt t="85775" x="5186363" y="4708525"/>
          <p14:tracePt t="85791" x="5137150" y="4651375"/>
          <p14:tracePt t="85808" x="5051425" y="4572000"/>
          <p14:tracePt t="85825" x="4965700" y="4508500"/>
          <p14:tracePt t="85841" x="4865688" y="4465638"/>
          <p14:tracePt t="85858" x="4800600" y="4443413"/>
          <p14:tracePt t="85874" x="4751388" y="4437063"/>
          <p14:tracePt t="85892" x="4722813" y="4414838"/>
          <p14:tracePt t="85908" x="4700588" y="4408488"/>
          <p14:tracePt t="85966" x="4694238" y="4408488"/>
          <p14:tracePt t="85974" x="4694238" y="4429125"/>
          <p14:tracePt t="85982" x="4729163" y="4471988"/>
          <p14:tracePt t="85990" x="4800600" y="4529138"/>
          <p14:tracePt t="85999" x="4865688" y="4594225"/>
          <p14:tracePt t="86008" x="4957763" y="4686300"/>
          <p14:tracePt t="86024" x="5051425" y="4779963"/>
          <p14:tracePt t="86042" x="5151438" y="4886325"/>
          <p14:tracePt t="86059" x="5200650" y="4951413"/>
          <p14:tracePt t="86075" x="5251450" y="5000625"/>
          <p14:tracePt t="86091" x="5272088" y="5029200"/>
          <p14:tracePt t="86108" x="5300663" y="5043488"/>
          <p14:tracePt t="86125" x="5357813" y="5080000"/>
          <p14:tracePt t="86142" x="5386388" y="5094288"/>
          <p14:tracePt t="86157" x="5486400" y="5114925"/>
          <p14:tracePt t="86174" x="5508625" y="5137150"/>
          <p14:tracePt t="86192" x="5537200" y="5151438"/>
          <p14:tracePt t="86207" x="5557838" y="5172075"/>
          <p14:tracePt t="86225" x="5594350" y="5214938"/>
          <p14:tracePt t="86240" x="5629275" y="5251450"/>
          <p14:tracePt t="86258" x="5657850" y="5294313"/>
          <p14:tracePt t="86274" x="5708650" y="5365750"/>
          <p14:tracePt t="86291" x="5729288" y="5443538"/>
          <p14:tracePt t="86307" x="5765800" y="5508625"/>
          <p14:tracePt t="86324" x="5786438" y="5551488"/>
          <p14:tracePt t="86342" x="5815013" y="5600700"/>
          <p14:tracePt t="86358" x="5829300" y="5680075"/>
          <p14:tracePt t="86375" x="5857875" y="5722938"/>
          <p14:tracePt t="86391" x="5872163" y="5772150"/>
          <p14:tracePt t="86408" x="5872163" y="5800725"/>
          <p14:tracePt t="86425" x="5880100" y="5851525"/>
          <p14:tracePt t="86441" x="5880100" y="5886450"/>
          <p14:tracePt t="86457" x="5851525" y="5957888"/>
          <p14:tracePt t="86474" x="5837238" y="6008688"/>
          <p14:tracePt t="86490" x="5808663" y="6065838"/>
          <p14:tracePt t="86507" x="5794375" y="6086475"/>
          <p14:tracePt t="86524" x="5772150" y="6108700"/>
          <p14:tracePt t="86541" x="5751513" y="6129338"/>
          <p14:tracePt t="86557" x="5737225" y="6137275"/>
          <p14:tracePt t="86574" x="5700713" y="6143625"/>
          <p14:tracePt t="86591" x="5672138" y="6157913"/>
          <p14:tracePt t="86607" x="5651500" y="6165850"/>
          <p14:tracePt t="86624" x="5614988" y="6165850"/>
          <p14:tracePt t="86640" x="5600700" y="6165850"/>
          <p14:tracePt t="86657" x="5580063" y="6165850"/>
          <p14:tracePt t="86674" x="5565775" y="6165850"/>
          <p14:tracePt t="86691" x="5537200" y="6165850"/>
          <p14:tracePt t="86707" x="5480050" y="6151563"/>
          <p14:tracePt t="86723" x="5422900" y="6137275"/>
          <p14:tracePt t="86741" x="5386388" y="6108700"/>
          <p14:tracePt t="86757" x="5337175" y="6086475"/>
          <p14:tracePt t="86774" x="5314950" y="6065838"/>
          <p14:tracePt t="86790" x="5300663" y="6057900"/>
          <p14:tracePt t="86807" x="5280025" y="6015038"/>
          <p14:tracePt t="86823" x="5265738" y="5980113"/>
          <p14:tracePt t="86840" x="5251450" y="5965825"/>
          <p14:tracePt t="86857" x="5222875" y="5937250"/>
          <p14:tracePt t="86873" x="5208588" y="5922963"/>
          <p14:tracePt t="86890" x="5200650" y="5915025"/>
          <p14:tracePt t="86906" x="5186363" y="5900738"/>
          <p14:tracePt t="86923" x="5180013" y="5894388"/>
          <p14:tracePt t="86940" x="5143500" y="5857875"/>
          <p14:tracePt t="86957" x="5129213" y="5837238"/>
          <p14:tracePt t="86973" x="5100638" y="5794375"/>
          <p14:tracePt t="86991" x="5094288" y="5780088"/>
          <p14:tracePt t="87006" x="5086350" y="5772150"/>
          <p14:tracePt t="87023" x="5072063" y="5737225"/>
          <p14:tracePt t="87040" x="5051425" y="5694363"/>
          <p14:tracePt t="87056" x="5043488" y="5643563"/>
          <p14:tracePt t="87073" x="5037138" y="5580063"/>
          <p14:tracePt t="87089" x="5037138" y="5514975"/>
          <p14:tracePt t="87106" x="5037138" y="5457825"/>
          <p14:tracePt t="87123" x="5037138" y="5414963"/>
          <p14:tracePt t="87139" x="5037138" y="5372100"/>
          <p14:tracePt t="87157" x="5037138" y="5337175"/>
          <p14:tracePt t="87173" x="5057775" y="5286375"/>
          <p14:tracePt t="87173" x="5057775" y="5280025"/>
          <p14:tracePt t="87190" x="5065713" y="5243513"/>
          <p14:tracePt t="87206" x="5065713" y="5194300"/>
          <p14:tracePt t="87223" x="5072063" y="5114925"/>
          <p14:tracePt t="87239" x="5086350" y="5072063"/>
          <p14:tracePt t="87257" x="5086350" y="5014913"/>
          <p14:tracePt t="87272" x="5100638" y="4957763"/>
          <p14:tracePt t="87289" x="5100638" y="4929188"/>
          <p14:tracePt t="87306" x="5100638" y="4894263"/>
          <p14:tracePt t="87323" x="5108575" y="4865688"/>
          <p14:tracePt t="87339" x="5108575" y="4851400"/>
          <p14:tracePt t="87356" x="5108575" y="4837113"/>
          <p14:tracePt t="87372" x="5108575" y="4822825"/>
          <p14:tracePt t="87389" x="5122863" y="4800600"/>
          <p14:tracePt t="87407" x="5122863" y="4794250"/>
          <p14:tracePt t="87422" x="5129213" y="4765675"/>
          <p14:tracePt t="87440" x="5151438" y="4729163"/>
          <p14:tracePt t="87456" x="5151438" y="4722813"/>
          <p14:tracePt t="87472" x="5172075" y="4694238"/>
          <p14:tracePt t="87542" x="5186363" y="4679950"/>
          <p14:tracePt t="87862" x="5194300" y="4679950"/>
          <p14:tracePt t="87870" x="5200650" y="4679950"/>
          <p14:tracePt t="87885" x="5222875" y="4679950"/>
          <p14:tracePt t="87905" x="5237163" y="4679950"/>
          <p14:tracePt t="87934" x="5251450" y="4686300"/>
          <p14:tracePt t="87942" x="5265738" y="4686300"/>
          <p14:tracePt t="87974" x="5272088" y="4686300"/>
          <p14:tracePt t="88014" x="5280025" y="4686300"/>
          <p14:tracePt t="88024" x="5286375" y="4686300"/>
          <p14:tracePt t="88030" x="5300663" y="4694238"/>
          <p14:tracePt t="88038" x="5314950" y="4700588"/>
          <p14:tracePt t="88055" x="5322888" y="4708525"/>
          <p14:tracePt t="88072" x="5329238" y="4714875"/>
          <p14:tracePt t="88088" x="5337175" y="4729163"/>
          <p14:tracePt t="88105" x="5351463" y="4765675"/>
          <p14:tracePt t="88150" x="5357813" y="4772025"/>
          <p14:tracePt t="88158" x="5365750" y="4794250"/>
          <p14:tracePt t="88166" x="5386388" y="4814888"/>
          <p14:tracePt t="88171" x="5394325" y="4843463"/>
          <p14:tracePt t="88188" x="5400675" y="4851400"/>
          <p14:tracePt t="88205" x="5408613" y="4872038"/>
          <p14:tracePt t="88221" x="5429250" y="4900613"/>
          <p14:tracePt t="88239" x="5437188" y="4908550"/>
          <p14:tracePt t="88254" x="5437188" y="4922838"/>
          <p14:tracePt t="88302" x="5437188" y="4929188"/>
          <p14:tracePt t="88310" x="5443538" y="4951413"/>
          <p14:tracePt t="88318" x="5443538" y="4957763"/>
          <p14:tracePt t="88326" x="5451475" y="4972050"/>
          <p14:tracePt t="88338" x="5451475" y="4986338"/>
          <p14:tracePt t="88355" x="5451475" y="5000625"/>
          <p14:tracePt t="88372" x="5465763" y="5037138"/>
          <p14:tracePt t="88388" x="5465763" y="5086350"/>
          <p14:tracePt t="88405" x="5480050" y="5151438"/>
          <p14:tracePt t="88421" x="5486400" y="5208588"/>
          <p14:tracePt t="88438" x="5514975" y="5265738"/>
          <p14:tracePt t="88455" x="5522913" y="5308600"/>
          <p14:tracePt t="88472" x="5551488" y="5365750"/>
          <p14:tracePt t="88488" x="5572125" y="5414963"/>
          <p14:tracePt t="88504" x="5586413" y="5480050"/>
          <p14:tracePt t="88522" x="5608638" y="5537200"/>
          <p14:tracePt t="88537" x="5614988" y="5572125"/>
          <p14:tracePt t="88554" x="5614988" y="5600700"/>
          <p14:tracePt t="88571" x="5614988" y="5643563"/>
          <p14:tracePt t="88587" x="5614988" y="5680075"/>
          <p14:tracePt t="88604" x="5594350" y="5722938"/>
          <p14:tracePt t="88620" x="5565775" y="5743575"/>
          <p14:tracePt t="88620" x="5557838" y="5765800"/>
          <p14:tracePt t="88639" x="5522913" y="5800725"/>
          <p14:tracePt t="88654" x="5500688" y="5822950"/>
          <p14:tracePt t="88670" x="5457825" y="5857875"/>
          <p14:tracePt t="88688" x="5429250" y="5894388"/>
          <p14:tracePt t="88705" x="5414963" y="5908675"/>
          <p14:tracePt t="88758" x="5408613" y="5908675"/>
          <p14:tracePt t="88766" x="5400675" y="5908675"/>
          <p14:tracePt t="88766" x="5394325" y="5908675"/>
          <p14:tracePt t="88814" x="5380038" y="5908675"/>
          <p14:tracePt t="88822" x="5372100" y="5908675"/>
          <p14:tracePt t="88831" x="5351463" y="5908675"/>
          <p14:tracePt t="88838" x="5272088" y="5894388"/>
          <p14:tracePt t="88838" x="5251450" y="5865813"/>
          <p14:tracePt t="88855" x="5194300" y="5815013"/>
          <p14:tracePt t="88871" x="5151438" y="5765800"/>
          <p14:tracePt t="88888" x="5122863" y="5715000"/>
          <p14:tracePt t="88904" x="5100638" y="5672138"/>
          <p14:tracePt t="88920" x="5072063" y="5629275"/>
          <p14:tracePt t="88937" x="5065713" y="5586413"/>
          <p14:tracePt t="88954" x="5057775" y="5543550"/>
          <p14:tracePt t="88971" x="5037138" y="5500688"/>
          <p14:tracePt t="88987" x="5037138" y="5465763"/>
          <p14:tracePt t="89004" x="5014913" y="5437188"/>
          <p14:tracePt t="89021" x="5008563" y="5386388"/>
          <p14:tracePt t="89036" x="5008563" y="5365750"/>
          <p14:tracePt t="89053" x="4994275" y="5300663"/>
          <p14:tracePt t="89071" x="4994275" y="5265738"/>
          <p14:tracePt t="89087" x="4994275" y="5243513"/>
          <p14:tracePt t="89103" x="4994275" y="5200650"/>
          <p14:tracePt t="89120" x="4994275" y="5151438"/>
          <p14:tracePt t="89137" x="5000625" y="5129213"/>
          <p14:tracePt t="89153" x="5029200" y="5072063"/>
          <p14:tracePt t="89170" x="5057775" y="5000625"/>
          <p14:tracePt t="89188" x="5100638" y="4943475"/>
          <p14:tracePt t="89203" x="5151438" y="4886325"/>
          <p14:tracePt t="89221" x="5186363" y="4829175"/>
          <p14:tracePt t="89237" x="5222875" y="4779963"/>
          <p14:tracePt t="89253" x="5237163" y="4765675"/>
          <p14:tracePt t="89334" x="5251450" y="4751388"/>
          <p14:tracePt t="89342" x="5257800" y="4751388"/>
          <p14:tracePt t="89351" x="5265738" y="4751388"/>
          <p14:tracePt t="89358" x="5294313" y="4751388"/>
          <p14:tracePt t="89369" x="5314950" y="4751388"/>
          <p14:tracePt t="89387" x="5357813" y="4751388"/>
          <p14:tracePt t="89403" x="5394325" y="4751388"/>
          <p14:tracePt t="89419" x="5429250" y="4757738"/>
          <p14:tracePt t="89436" x="5472113" y="4808538"/>
          <p14:tracePt t="89454" x="5529263" y="4894263"/>
          <p14:tracePt t="89469" x="5537200" y="5022850"/>
          <p14:tracePt t="89486" x="5537200" y="5143500"/>
          <p14:tracePt t="89503" x="5522913" y="5222875"/>
          <p14:tracePt t="89520" x="5514975" y="5300663"/>
          <p14:tracePt t="89537" x="5514975" y="5365750"/>
          <p14:tracePt t="89552" x="5514975" y="5457825"/>
          <p14:tracePt t="89570" x="5514975" y="5543550"/>
          <p14:tracePt t="89586" x="5514975" y="5637213"/>
          <p14:tracePt t="89604" x="5514975" y="5694363"/>
          <p14:tracePt t="89620" x="5529263" y="5751513"/>
          <p14:tracePt t="89637" x="5543550" y="5765800"/>
          <p14:tracePt t="89653" x="5565775" y="5786438"/>
          <p14:tracePt t="89669" x="5586413" y="5800725"/>
          <p14:tracePt t="89669" x="5614988" y="5822950"/>
          <p14:tracePt t="89686" x="5637213" y="5843588"/>
          <p14:tracePt t="89704" x="5672138" y="5872163"/>
          <p14:tracePt t="89719" x="5729288" y="5915025"/>
          <p14:tracePt t="89736" x="5772150" y="5937250"/>
          <p14:tracePt t="89752" x="5800725" y="5965825"/>
          <p14:tracePt t="89769" x="5815013" y="5965825"/>
          <p14:tracePt t="89847" x="5822950" y="5965825"/>
          <p14:tracePt t="89862" x="5837238" y="5965825"/>
          <p14:tracePt t="89870" x="5857875" y="5965825"/>
          <p14:tracePt t="89878" x="5865813" y="5972175"/>
          <p14:tracePt t="89886" x="5894388" y="5972175"/>
          <p14:tracePt t="89902" x="5900738" y="5972175"/>
          <p14:tracePt t="89919" x="5908675" y="5972175"/>
          <p14:tracePt t="89936" x="5915025" y="5972175"/>
          <p14:tracePt t="89974" x="5929313" y="5972175"/>
          <p14:tracePt t="89982" x="5951538" y="5980113"/>
          <p14:tracePt t="89990" x="5957888" y="5980113"/>
          <p14:tracePt t="90022" x="5972175" y="5980113"/>
          <p14:tracePt t="90030" x="5986463" y="5980113"/>
          <p14:tracePt t="90036" x="6043613" y="5980113"/>
          <p14:tracePt t="90052" x="6108700" y="5994400"/>
          <p14:tracePt t="90069" x="6151563" y="5994400"/>
          <p14:tracePt t="90085" x="6157913" y="6000750"/>
          <p14:tracePt t="90102" x="6172200" y="6000750"/>
          <p14:tracePt t="90119" x="6208713" y="6000750"/>
          <p14:tracePt t="90136" x="6237288" y="6000750"/>
          <p14:tracePt t="90153" x="6265863" y="6000750"/>
          <p14:tracePt t="90168" x="6286500" y="5994400"/>
          <p14:tracePt t="90186" x="6294438" y="5986463"/>
          <p14:tracePt t="90202" x="6308725" y="5980113"/>
          <p14:tracePt t="90218" x="6329363" y="5972175"/>
          <p14:tracePt t="90235" x="6343650" y="5951538"/>
          <p14:tracePt t="90252" x="6365875" y="5922963"/>
          <p14:tracePt t="90268" x="6372225" y="5908675"/>
          <p14:tracePt t="90285" x="6380163" y="5865813"/>
          <p14:tracePt t="90285" x="6380163" y="5837238"/>
          <p14:tracePt t="90302" x="6380163" y="5765800"/>
          <p14:tracePt t="90318" x="6380163" y="5715000"/>
          <p14:tracePt t="90336" x="6380163" y="5651500"/>
          <p14:tracePt t="90352" x="6380163" y="5600700"/>
          <p14:tracePt t="90368" x="6380163" y="5557838"/>
          <p14:tracePt t="90385" x="6380163" y="5508625"/>
          <p14:tracePt t="90401" x="6380163" y="5437188"/>
          <p14:tracePt t="90418" x="6380163" y="5372100"/>
          <p14:tracePt t="90435" x="6380163" y="5351463"/>
          <p14:tracePt t="90452" x="6380163" y="5337175"/>
          <p14:tracePt t="90468" x="6380163" y="5322888"/>
          <p14:tracePt t="90486" x="6372225" y="5300663"/>
          <p14:tracePt t="90501" x="6351588" y="5280025"/>
          <p14:tracePt t="90519" x="6343650" y="5272088"/>
          <p14:tracePt t="90535" x="6323013" y="5257800"/>
          <p14:tracePt t="90551" x="6300788" y="5229225"/>
          <p14:tracePt t="90568" x="6286500" y="5222875"/>
          <p14:tracePt t="90584" x="6257925" y="5222875"/>
          <p14:tracePt t="90601" x="6251575" y="5214938"/>
          <p14:tracePt t="90618" x="6243638" y="5208588"/>
          <p14:tracePt t="90654" x="6237288" y="5208588"/>
          <p14:tracePt t="90667" x="6215063" y="5208588"/>
          <p14:tracePt t="90668" x="6208713" y="5208588"/>
          <p14:tracePt t="90684" x="6200775" y="5208588"/>
          <p14:tracePt t="90701" x="6180138" y="5208588"/>
          <p14:tracePt t="90718" x="6165850" y="5208588"/>
          <p14:tracePt t="90735" x="6151563" y="5208588"/>
          <p14:tracePt t="90751" x="6143625" y="5214938"/>
          <p14:tracePt t="90768" x="6137275" y="5214938"/>
          <p14:tracePt t="90785" x="6129338" y="5222875"/>
          <p14:tracePt t="90801" x="6122988" y="5237163"/>
          <p14:tracePt t="90838" x="6122988" y="5243513"/>
          <p14:tracePt t="90851" x="6122988" y="5251450"/>
          <p14:tracePt t="90852" x="6122988" y="5286375"/>
          <p14:tracePt t="90867" x="6122988" y="5322888"/>
          <p14:tracePt t="90884" x="6122988" y="5357813"/>
          <p14:tracePt t="90901" x="6122988" y="5372100"/>
          <p14:tracePt t="90917" x="6122988" y="5408613"/>
          <p14:tracePt t="90966" x="6122988" y="5414963"/>
          <p14:tracePt t="90974" x="6122988" y="5451475"/>
          <p14:tracePt t="90982" x="6129338" y="5465763"/>
          <p14:tracePt t="90998" x="6129338" y="5480050"/>
          <p14:tracePt t="91001" x="6129338" y="5486400"/>
          <p14:tracePt t="91017" x="6129338" y="5514975"/>
          <p14:tracePt t="91034" x="6129338" y="5529263"/>
          <p14:tracePt t="91050" x="6129338" y="5551488"/>
          <p14:tracePt t="91067" x="6129338" y="5565775"/>
          <p14:tracePt t="91085" x="6129338" y="5572125"/>
          <p14:tracePt t="91135" x="6129338" y="5586413"/>
          <p14:tracePt t="91150" x="6137275" y="5594350"/>
          <p14:tracePt t="91158" x="6137275" y="5600700"/>
          <p14:tracePt t="91166" x="6137275" y="5608638"/>
          <p14:tracePt t="91174" x="6137275" y="5629275"/>
          <p14:tracePt t="91184" x="6137275" y="5643563"/>
          <p14:tracePt t="91201" x="6143625" y="5665788"/>
          <p14:tracePt t="91217" x="6143625" y="5672138"/>
          <p14:tracePt t="91233" x="6143625" y="5680075"/>
          <p14:tracePt t="91250" x="6143625" y="5686425"/>
          <p14:tracePt t="91267" x="6143625" y="5708650"/>
          <p14:tracePt t="91284" x="6151563" y="5715000"/>
          <p14:tracePt t="91300" x="6172200" y="5737225"/>
          <p14:tracePt t="91317" x="6180138" y="5751513"/>
          <p14:tracePt t="91334" x="6180138" y="5780088"/>
          <p14:tracePt t="91350" x="6186488" y="5794375"/>
          <p14:tracePt t="91367" x="6186488" y="5800725"/>
          <p14:tracePt t="91383" x="6194425" y="5808663"/>
          <p14:tracePt t="91400" x="6194425" y="5815013"/>
          <p14:tracePt t="91417" x="6200775" y="5822950"/>
          <p14:tracePt t="91433" x="6208713" y="5822950"/>
          <p14:tracePt t="91478" x="6215063" y="5829300"/>
          <p14:tracePt t="91510" x="6223000" y="5829300"/>
          <p14:tracePt t="91542" x="6237288" y="5829300"/>
          <p14:tracePt t="91550" x="6243638" y="5829300"/>
          <p14:tracePt t="91557" x="6251575" y="5829300"/>
          <p14:tracePt t="91598" x="6265863" y="5829300"/>
          <p14:tracePt t="91624" x="6272213" y="5829300"/>
          <p14:tracePt t="91638" x="6280150" y="5829300"/>
          <p14:tracePt t="91649" x="6286500" y="5822950"/>
          <p14:tracePt t="91654" x="6315075" y="5815013"/>
          <p14:tracePt t="91667" x="6323013" y="5815013"/>
          <p14:tracePt t="91683" x="6337300" y="5808663"/>
          <p14:tracePt t="91700" x="6357938" y="5786438"/>
          <p14:tracePt t="91716" x="6372225" y="5786438"/>
          <p14:tracePt t="91733" x="6400800" y="5772150"/>
          <p14:tracePt t="91733" x="6423025" y="5765800"/>
          <p14:tracePt t="91750" x="6443663" y="5737225"/>
          <p14:tracePt t="91766" x="6457950" y="5722938"/>
          <p14:tracePt t="91783" x="6465888" y="5708650"/>
          <p14:tracePt t="91799" x="6480175" y="5694363"/>
          <p14:tracePt t="91817" x="6480175" y="5672138"/>
          <p14:tracePt t="91833" x="6486525" y="5657850"/>
          <p14:tracePt t="91849" x="6486525" y="5637213"/>
          <p14:tracePt t="91866" x="6494463" y="5600700"/>
          <p14:tracePt t="91883" x="6494463" y="5557838"/>
          <p14:tracePt t="91900" x="6494463" y="5514975"/>
          <p14:tracePt t="91916" x="6494463" y="5494338"/>
          <p14:tracePt t="91933" x="6494463" y="5451475"/>
          <p14:tracePt t="91949" x="6480175" y="5394325"/>
          <p14:tracePt t="91966" x="6480175" y="5386388"/>
          <p14:tracePt t="91982" x="6457950" y="5365750"/>
          <p14:tracePt t="92000" x="6437313" y="5337175"/>
          <p14:tracePt t="92016" x="6423025" y="5322888"/>
          <p14:tracePt t="92033" x="6400800" y="5322888"/>
          <p14:tracePt t="92049" x="6380163" y="5308600"/>
          <p14:tracePt t="92066" x="6365875" y="5294313"/>
          <p14:tracePt t="92083" x="6357938" y="5286375"/>
          <p14:tracePt t="92099" x="6351588" y="5280025"/>
          <p14:tracePt t="92116" x="6323013" y="5280025"/>
          <p14:tracePt t="92132" x="6294438" y="5265738"/>
          <p14:tracePt t="92132" x="6286500" y="5265738"/>
          <p14:tracePt t="92150" x="6280150" y="5265738"/>
          <p14:tracePt t="92191" x="6272213" y="5265738"/>
          <p14:tracePt t="92207" x="6257925" y="5265738"/>
          <p14:tracePt t="92222" x="6243638" y="5265738"/>
          <p14:tracePt t="92238" x="6237288" y="5265738"/>
          <p14:tracePt t="92246" x="6208713" y="5272088"/>
          <p14:tracePt t="92279" x="6200775" y="5280025"/>
          <p14:tracePt t="92289" x="6200775" y="5286375"/>
          <p14:tracePt t="92294" x="6200775" y="5294313"/>
          <p14:tracePt t="92299" x="6200775" y="5308600"/>
          <p14:tracePt t="92316" x="6200775" y="5343525"/>
          <p14:tracePt t="92332" x="6200775" y="5365750"/>
          <p14:tracePt t="92349" x="6200775" y="5408613"/>
          <p14:tracePt t="92365" x="6200775" y="5451475"/>
          <p14:tracePt t="92383" x="6194425" y="5480050"/>
          <p14:tracePt t="92398" x="6186488" y="5500688"/>
          <p14:tracePt t="92415" x="6186488" y="5508625"/>
          <p14:tracePt t="92432" x="6172200" y="5529263"/>
          <p14:tracePt t="92449" x="6172200" y="5557838"/>
          <p14:tracePt t="92465" x="6172200" y="5586413"/>
          <p14:tracePt t="92481" x="6165850" y="5622925"/>
          <p14:tracePt t="92498" x="6151563" y="5657850"/>
          <p14:tracePt t="92515" x="6143625" y="5672138"/>
          <p14:tracePt t="92532" x="6143625" y="5700713"/>
          <p14:tracePt t="92548" x="6143625" y="5715000"/>
          <p14:tracePt t="92565" x="6129338" y="5737225"/>
          <p14:tracePt t="92582" x="6129338" y="5757863"/>
          <p14:tracePt t="92598" x="6129338" y="5780088"/>
          <p14:tracePt t="92615" x="6129338" y="5786438"/>
          <p14:tracePt t="92632" x="6129338" y="5808663"/>
          <p14:tracePt t="92648" x="6129338" y="5829300"/>
          <p14:tracePt t="92665" x="6129338" y="5865813"/>
          <p14:tracePt t="92682" x="6129338" y="5894388"/>
          <p14:tracePt t="92698" x="6129338" y="5929313"/>
          <p14:tracePt t="92715" x="6129338" y="5943600"/>
          <p14:tracePt t="92731" x="6129338" y="5951538"/>
          <p14:tracePt t="92748" x="6129338" y="5972175"/>
          <p14:tracePt t="92765" x="6129338" y="5980113"/>
          <p14:tracePt t="92765" x="6137275" y="5986463"/>
          <p14:tracePt t="92782" x="6143625" y="6000750"/>
          <p14:tracePt t="92798" x="6172200" y="6037263"/>
          <p14:tracePt t="92815" x="6180138" y="6043613"/>
          <p14:tracePt t="92832" x="6186488" y="6051550"/>
          <p14:tracePt t="92848" x="6200775" y="6065838"/>
          <p14:tracePt t="92865" x="6208713" y="6072188"/>
          <p14:tracePt t="92881" x="6223000" y="6094413"/>
          <p14:tracePt t="92898" x="6243638" y="6108700"/>
          <p14:tracePt t="92966" x="6251575" y="6115050"/>
          <p14:tracePt t="92982" x="6257925" y="6122988"/>
          <p14:tracePt t="92990" x="6265863" y="6122988"/>
          <p14:tracePt t="92998" x="6272213" y="6122988"/>
          <p14:tracePt t="93002" x="6308725" y="6122988"/>
          <p14:tracePt t="93015" x="6323013" y="6122988"/>
          <p14:tracePt t="93032" x="6343650" y="6122988"/>
          <p14:tracePt t="93049" x="6351588" y="6122988"/>
          <p14:tracePt t="93065" x="6365875" y="6122988"/>
          <p14:tracePt t="93082" x="6386513" y="6108700"/>
          <p14:tracePt t="93098" x="6429375" y="6065838"/>
          <p14:tracePt t="93115" x="6457950" y="6051550"/>
          <p14:tracePt t="93131" x="6472238" y="6029325"/>
          <p14:tracePt t="93148" x="6486525" y="6000750"/>
          <p14:tracePt t="93169" x="6486525" y="5986463"/>
          <p14:tracePt t="93182" x="6500813" y="5951538"/>
          <p14:tracePt t="93199" x="6500813" y="5922963"/>
          <p14:tracePt t="93215" x="6515100" y="5880100"/>
          <p14:tracePt t="93231" x="6523038" y="5837238"/>
          <p14:tracePt t="93247" x="6523038" y="5794375"/>
          <p14:tracePt t="93264" x="6523038" y="5751513"/>
          <p14:tracePt t="93281" x="6523038" y="5715000"/>
          <p14:tracePt t="93298" x="6523038" y="5665788"/>
          <p14:tracePt t="93322" x="6523038" y="5543550"/>
          <p14:tracePt t="93368" x="6515100" y="5522913"/>
          <p14:tracePt t="93369" x="6515100" y="5494338"/>
          <p14:tracePt t="93381" x="6494463" y="5465763"/>
          <p14:tracePt t="93397" x="6457950" y="5414963"/>
          <p14:tracePt t="93397" x="6451600" y="5400675"/>
          <p14:tracePt t="93414" x="6408738" y="5329238"/>
          <p14:tracePt t="93430" x="6372225" y="5272088"/>
          <p14:tracePt t="93448" x="6329363" y="5200650"/>
          <p14:tracePt t="93464" x="6315075" y="5180013"/>
          <p14:tracePt t="93480" x="6280150" y="5129213"/>
          <p14:tracePt t="93497" x="6265863" y="5114925"/>
          <p14:tracePt t="93514" x="6237288" y="5080000"/>
          <p14:tracePt t="93530" x="6223000" y="5065713"/>
          <p14:tracePt t="93547" x="6194425" y="5043488"/>
          <p14:tracePt t="93564" x="6186488" y="5029200"/>
          <p14:tracePt t="93599" x="6172200" y="5029200"/>
          <p14:tracePt t="93599" x="6165850" y="5029200"/>
          <p14:tracePt t="93613" x="6151563" y="5029200"/>
          <p14:tracePt t="93630" x="6137275" y="5029200"/>
          <p14:tracePt t="93647" x="6115050" y="5029200"/>
          <p14:tracePt t="93663" x="6100763" y="5029200"/>
          <p14:tracePt t="93680" x="6080125" y="5029200"/>
          <p14:tracePt t="93697" x="6051550" y="5043488"/>
          <p14:tracePt t="93713" x="6043613" y="5051425"/>
          <p14:tracePt t="93729" x="6037263" y="5072063"/>
          <p14:tracePt t="93747" x="6008688" y="5108575"/>
          <p14:tracePt t="93764" x="6008688" y="5137150"/>
          <p14:tracePt t="93780" x="6008688" y="5180013"/>
          <p14:tracePt t="93797" x="6008688" y="5208588"/>
          <p14:tracePt t="93814" x="6008688" y="5294313"/>
          <p14:tracePt t="93831" x="6008688" y="5337175"/>
          <p14:tracePt t="93846" x="6029325" y="5394325"/>
          <p14:tracePt t="93864" x="6043613" y="5429250"/>
          <p14:tracePt t="93880" x="6057900" y="5480050"/>
          <p14:tracePt t="93897" x="6065838" y="5514975"/>
          <p14:tracePt t="93913" x="6072188" y="5551488"/>
          <p14:tracePt t="93930" x="6072188" y="5608638"/>
          <p14:tracePt t="93947" x="6100763" y="5772150"/>
          <p14:tracePt t="94015" x="6100763" y="5780088"/>
          <p14:tracePt t="94015" x="6100763" y="5794375"/>
          <p14:tracePt t="94031" x="6108700" y="5815013"/>
          <p14:tracePt t="94048" x="6108700" y="5822950"/>
          <p14:tracePt t="94064" x="6115050" y="5851525"/>
          <p14:tracePt t="94089" x="6122988" y="5880100"/>
          <p14:tracePt t="94097" x="6129338" y="5894388"/>
          <p14:tracePt t="94114" x="6143625" y="5929313"/>
          <p14:tracePt t="94131" x="6151563" y="5943600"/>
          <p14:tracePt t="94147" x="6157913" y="5980113"/>
          <p14:tracePt t="94164" x="6172200" y="5994400"/>
          <p14:tracePt t="94181" x="6180138" y="6008688"/>
          <p14:tracePt t="94198" x="6186488" y="6022975"/>
          <p14:tracePt t="94213" x="6194425" y="6029325"/>
          <p14:tracePt t="94213" x="6200775" y="6029325"/>
          <p14:tracePt t="94231" x="6208713" y="6029325"/>
          <p14:tracePt t="94247" x="6215063" y="6029325"/>
          <p14:tracePt t="94263" x="6223000" y="6029325"/>
          <p14:tracePt t="94280" x="6237288" y="6029325"/>
          <p14:tracePt t="94295" x="6251575" y="6029325"/>
          <p14:tracePt t="94313" x="6257925" y="6029325"/>
          <p14:tracePt t="94330" x="6286500" y="6029325"/>
          <p14:tracePt t="94347" x="6300788" y="6022975"/>
          <p14:tracePt t="94364" x="6323013" y="6008688"/>
          <p14:tracePt t="94379" x="6329363" y="6000750"/>
          <p14:tracePt t="94396" x="6365875" y="5972175"/>
          <p14:tracePt t="94413" x="6380163" y="5957888"/>
          <p14:tracePt t="94429" x="6415088" y="5915025"/>
          <p14:tracePt t="94446" x="6429375" y="5886450"/>
          <p14:tracePt t="94463" x="6429375" y="5851525"/>
          <p14:tracePt t="94479" x="6443663" y="5829300"/>
          <p14:tracePt t="94496" x="6457950" y="5808663"/>
          <p14:tracePt t="94512" x="6457950" y="5780088"/>
          <p14:tracePt t="94529" x="6465888" y="5765800"/>
          <p14:tracePt t="94545" x="6465888" y="5700713"/>
          <p14:tracePt t="94562" x="6472238" y="5672138"/>
          <p14:tracePt t="94579" x="6472238" y="5629275"/>
          <p14:tracePt t="94595" x="6486525" y="5580063"/>
          <p14:tracePt t="94612" x="6486525" y="5537200"/>
          <p14:tracePt t="94629" x="6486525" y="5508625"/>
          <p14:tracePt t="94629" x="6486525" y="5500688"/>
          <p14:tracePt t="94646" x="6486525" y="5457825"/>
          <p14:tracePt t="94662" x="6486525" y="5422900"/>
          <p14:tracePt t="94680" x="6486525" y="5394325"/>
          <p14:tracePt t="94696" x="6486525" y="5357813"/>
          <p14:tracePt t="94712" x="6480175" y="5343525"/>
          <p14:tracePt t="94728" x="6451600" y="5294313"/>
          <p14:tracePt t="94746" x="6437313" y="5280025"/>
          <p14:tracePt t="94762" x="6429375" y="5265738"/>
          <p14:tracePt t="94778" x="6423025" y="5243513"/>
          <p14:tracePt t="94795" x="6408738" y="5237163"/>
          <p14:tracePt t="94812" x="6394450" y="5222875"/>
          <p14:tracePt t="94829" x="6380163" y="5208588"/>
          <p14:tracePt t="94846" x="6365875" y="5186363"/>
          <p14:tracePt t="94846" x="6357938" y="5180013"/>
          <p14:tracePt t="94863" x="6337300" y="5172075"/>
          <p14:tracePt t="94878" x="6315075" y="5172075"/>
          <p14:tracePt t="94896" x="6286500" y="5157788"/>
          <p14:tracePt t="94912" x="6280150" y="5157788"/>
          <p14:tracePt t="94929" x="6243638" y="5143500"/>
          <p14:tracePt t="94945" x="6237288" y="5143500"/>
          <p14:tracePt t="94962" x="6215063" y="5137150"/>
          <p14:tracePt t="95006" x="6208713" y="5137150"/>
          <p14:tracePt t="95014" x="6200775" y="5137150"/>
          <p14:tracePt t="95028" x="6186488" y="5137150"/>
          <p14:tracePt t="95030" x="6172200" y="5137150"/>
          <p14:tracePt t="95045" x="6165850" y="5137150"/>
          <p14:tracePt t="95158" x="6137275" y="5137150"/>
          <p14:tracePt t="95166" x="6129338" y="5157788"/>
          <p14:tracePt t="95174" x="6129338" y="5200650"/>
          <p14:tracePt t="95182" x="6129338" y="5229225"/>
          <p14:tracePt t="95195" x="6129338" y="5286375"/>
          <p14:tracePt t="95212" x="6129338" y="5314950"/>
          <p14:tracePt t="95229" x="6129338" y="5343525"/>
          <p14:tracePt t="95244" x="6129338" y="5372100"/>
          <p14:tracePt t="95262" x="6129338" y="5429250"/>
          <p14:tracePt t="95279" x="6129338" y="5437188"/>
          <p14:tracePt t="95295" x="6129338" y="5451475"/>
          <p14:tracePt t="95311" x="6129338" y="5480050"/>
          <p14:tracePt t="95328" x="6122988" y="5529263"/>
          <p14:tracePt t="95345" x="6122988" y="5551488"/>
          <p14:tracePt t="95362" x="6100763" y="5586413"/>
          <p14:tracePt t="95378" x="6094413" y="5614988"/>
          <p14:tracePt t="95394" x="6086475" y="5643563"/>
          <p14:tracePt t="95411" x="6086475" y="5657850"/>
          <p14:tracePt t="95428" x="6086475" y="5686425"/>
          <p14:tracePt t="95444" x="6086475" y="5694363"/>
          <p14:tracePt t="95461" x="6086475" y="5715000"/>
          <p14:tracePt t="95477" x="6086475" y="5757863"/>
          <p14:tracePt t="95495" x="6086475" y="5772150"/>
          <p14:tracePt t="95511" x="6086475" y="5786438"/>
          <p14:tracePt t="95528" x="6086475" y="5800725"/>
          <p14:tracePt t="95544" x="6086475" y="5815013"/>
          <p14:tracePt t="95561" x="6094413" y="5829300"/>
          <p14:tracePt t="95577" x="6100763" y="5843588"/>
          <p14:tracePt t="95594" x="6108700" y="5880100"/>
          <p14:tracePt t="95611" x="6115050" y="5886450"/>
          <p14:tracePt t="95628" x="6122988" y="5894388"/>
          <p14:tracePt t="95644" x="6129338" y="5900738"/>
          <p14:tracePt t="95678" x="6137275" y="5908675"/>
          <p14:tracePt t="95679" x="6151563" y="5915025"/>
          <p14:tracePt t="95695" x="6157913" y="5922963"/>
          <p14:tracePt t="95758" x="6180138" y="5929313"/>
          <p14:tracePt t="95838" x="6194425" y="5929313"/>
          <p14:tracePt t="95854" x="6200775" y="5929313"/>
          <p14:tracePt t="95870" x="6208713" y="5929313"/>
          <p14:tracePt t="95887" x="6215063" y="5929313"/>
          <p14:tracePt t="95894" x="6229350" y="5929313"/>
          <p14:tracePt t="95895" x="6251575" y="5929313"/>
          <p14:tracePt t="95910" x="6272213" y="5929313"/>
          <p14:tracePt t="95926" x="6286500" y="5922963"/>
          <p14:tracePt t="95943" x="6294438" y="5915025"/>
          <p14:tracePt t="95982" x="6308725" y="5908675"/>
          <p14:tracePt t="95994" x="6329363" y="5872163"/>
          <p14:tracePt t="95998" x="6343650" y="5857875"/>
          <p14:tracePt t="96038" x="6351588" y="5851525"/>
          <p14:tracePt t="96043" x="6357938" y="5843588"/>
          <p14:tracePt t="96060" x="6365875" y="5837238"/>
          <p14:tracePt t="96095" x="6365875" y="5829300"/>
          <p14:tracePt t="96102" x="6365875" y="5822950"/>
          <p14:tracePt t="96118" x="6372225" y="5800725"/>
          <p14:tracePt t="96119" x="6372225" y="5794375"/>
          <p14:tracePt t="96127" x="6386513" y="5772150"/>
          <p14:tracePt t="96143" x="6386513" y="5751513"/>
          <p14:tracePt t="96160" x="6386513" y="5729288"/>
          <p14:tracePt t="96177" x="6386513" y="5715000"/>
          <p14:tracePt t="96193" x="6386513" y="5694363"/>
          <p14:tracePt t="96210" x="6386513" y="5680075"/>
          <p14:tracePt t="96227" x="6386513" y="5657850"/>
          <p14:tracePt t="96243" x="6386513" y="5637213"/>
          <p14:tracePt t="96260" x="6386513" y="5608638"/>
          <p14:tracePt t="96277" x="6386513" y="5594350"/>
          <p14:tracePt t="96293" x="6380163" y="5543550"/>
          <p14:tracePt t="96310" x="6365875" y="5500688"/>
          <p14:tracePt t="96326" x="6357938" y="5480050"/>
          <p14:tracePt t="96344" x="6357938" y="5457825"/>
          <p14:tracePt t="96360" x="6351588" y="5443538"/>
          <p14:tracePt t="96377" x="6343650" y="5422900"/>
          <p14:tracePt t="96393" x="6323013" y="5400675"/>
          <p14:tracePt t="96439" x="6315075" y="5394325"/>
          <p14:tracePt t="96454" x="6308725" y="5386388"/>
          <p14:tracePt t="96502" x="6300788" y="5380038"/>
          <p14:tracePt t="96510" x="6294438" y="5372100"/>
          <p14:tracePt t="96524" x="6286500" y="5365750"/>
          <p14:tracePt t="96734" x="6294438" y="5380038"/>
          <p14:tracePt t="96742" x="6308725" y="5400675"/>
          <p14:tracePt t="96748" x="6323013" y="5429250"/>
          <p14:tracePt t="96759" x="6329363" y="5465763"/>
          <p14:tracePt t="96776" x="6329363" y="5500688"/>
          <p14:tracePt t="96792" x="6329363" y="5529263"/>
          <p14:tracePt t="96809" x="6329363" y="5565775"/>
          <p14:tracePt t="96826" x="6329363" y="5586413"/>
          <p14:tracePt t="96842" x="6343650" y="5608638"/>
          <p14:tracePt t="96860" x="6351588" y="5622925"/>
          <p14:tracePt t="96875" x="6351588" y="5651500"/>
          <p14:tracePt t="96892" x="6365875" y="5672138"/>
          <p14:tracePt t="96909" x="6372225" y="5694363"/>
          <p14:tracePt t="96925" x="6408738" y="5765800"/>
          <p14:tracePt t="96942" x="6415088" y="5794375"/>
          <p14:tracePt t="96959" x="6457950" y="5851525"/>
          <p14:tracePt t="96976" x="6494463" y="5886450"/>
          <p14:tracePt t="96991" x="6523038" y="5908675"/>
          <p14:tracePt t="97008" x="6557963" y="5922963"/>
          <p14:tracePt t="97025" x="6594475" y="5929313"/>
          <p14:tracePt t="97041" x="6637338" y="5937250"/>
          <p14:tracePt t="97059" x="6694488" y="5957888"/>
          <p14:tracePt t="97075" x="6737350" y="5965825"/>
          <p14:tracePt t="97092" x="6837363" y="5965825"/>
          <p14:tracePt t="97108" x="6929438" y="5965825"/>
          <p14:tracePt t="97108" x="6972300" y="5965825"/>
          <p14:tracePt t="97126" x="7023100" y="5965825"/>
          <p14:tracePt t="97142" x="7072313" y="5965825"/>
          <p14:tracePt t="97160" x="7108825" y="5965825"/>
          <p14:tracePt t="97176" x="7137400" y="5957888"/>
          <p14:tracePt t="97192" x="7151688" y="5957888"/>
          <p14:tracePt t="97238" x="7158038" y="5957888"/>
          <p14:tracePt t="97246" x="7172325" y="5957888"/>
          <p14:tracePt t="97254" x="7194550" y="5937250"/>
          <p14:tracePt t="97262" x="7237413" y="5908675"/>
          <p14:tracePt t="97275" x="7272338" y="5894388"/>
          <p14:tracePt t="97291" x="7280275" y="5894388"/>
          <p14:tracePt t="97308" x="7308850" y="5880100"/>
          <p14:tracePt t="97325" x="7315200" y="5872163"/>
          <p14:tracePt t="97341" x="7337425" y="5851525"/>
          <p14:tracePt t="97358" x="7358063" y="5822950"/>
          <p14:tracePt t="97375" x="7372350" y="5794375"/>
          <p14:tracePt t="97392" x="7394575" y="5765800"/>
          <p14:tracePt t="97408" x="7400925" y="5743575"/>
          <p14:tracePt t="97426" x="7400925" y="5715000"/>
          <p14:tracePt t="97441" x="7400925" y="5665788"/>
          <p14:tracePt t="97459" x="7400925" y="5637213"/>
          <p14:tracePt t="97474" x="7400925" y="5600700"/>
          <p14:tracePt t="97492" x="7400925" y="5580063"/>
          <p14:tracePt t="97508" x="7386638" y="5543550"/>
          <p14:tracePt t="97525" x="7372350" y="5522913"/>
          <p14:tracePt t="97541" x="7351713" y="5494338"/>
          <p14:tracePt t="97541" x="7343775" y="5486400"/>
          <p14:tracePt t="97558" x="7323138" y="5465763"/>
          <p14:tracePt t="97575" x="7308850" y="5443538"/>
          <p14:tracePt t="97591" x="7294563" y="5414963"/>
          <p14:tracePt t="97609" x="7272338" y="5408613"/>
          <p14:tracePt t="97624" x="7243763" y="5408613"/>
          <p14:tracePt t="97642" x="7229475" y="5408613"/>
          <p14:tracePt t="97657" x="7208838" y="5408613"/>
          <p14:tracePt t="97676" x="7194550" y="5408613"/>
          <p14:tracePt t="97691" x="7165975" y="5408613"/>
          <p14:tracePt t="97708" x="7143750" y="5408613"/>
          <p14:tracePt t="97725" x="7123113" y="5408613"/>
          <p14:tracePt t="97741" x="7086600" y="5408613"/>
          <p14:tracePt t="97741" x="7072313" y="5422900"/>
          <p14:tracePt t="97759" x="7043738" y="5437188"/>
          <p14:tracePt t="97774" x="7029450" y="5443538"/>
          <p14:tracePt t="97791" x="7008813" y="5451475"/>
          <p14:tracePt t="97807" x="6980238" y="5480050"/>
          <p14:tracePt t="97824" x="6965950" y="5486400"/>
          <p14:tracePt t="97841" x="6923088" y="5514975"/>
          <p14:tracePt t="97858" x="6886575" y="5543550"/>
          <p14:tracePt t="97874" x="6843713" y="5608638"/>
          <p14:tracePt t="97891" x="6837363" y="5622925"/>
          <p14:tracePt t="97907" x="6823075" y="5657850"/>
          <p14:tracePt t="97924" x="6823075" y="5694363"/>
          <p14:tracePt t="97942" x="6823075" y="5737225"/>
          <p14:tracePt t="97958" x="6823075" y="5815013"/>
          <p14:tracePt t="97974" x="6823075" y="5872163"/>
          <p14:tracePt t="97990" x="6823075" y="5937250"/>
          <p14:tracePt t="98008" x="6823075" y="6015038"/>
          <p14:tracePt t="98024" x="6808788" y="6065838"/>
          <p14:tracePt t="98040" x="6808788" y="6080125"/>
          <p14:tracePt t="98057" x="6800850" y="6100763"/>
          <p14:tracePt t="98102" x="6794500" y="6108700"/>
          <p14:tracePt t="98110" x="6794500" y="6115050"/>
          <p14:tracePt t="98118" x="6786563" y="6143625"/>
          <p14:tracePt t="98124" x="6765925" y="6151563"/>
          <p14:tracePt t="98140" x="6757988" y="6157913"/>
          <p14:tracePt t="98158" x="6737350" y="6165850"/>
          <p14:tracePt t="98174" x="6723063" y="6165850"/>
          <p14:tracePt t="98190" x="6694488" y="6172200"/>
          <p14:tracePt t="98207" x="6686550" y="6180138"/>
          <p14:tracePt t="98254" x="6680200" y="6180138"/>
          <p14:tracePt t="98262" x="6643688" y="6180138"/>
          <p14:tracePt t="98268" x="6623050" y="6180138"/>
          <p14:tracePt t="98274" x="6572250" y="6180138"/>
          <p14:tracePt t="98290" x="6557963" y="6180138"/>
          <p14:tracePt t="98307" x="6523038" y="6172200"/>
          <p14:tracePt t="98323" x="6494463" y="6165850"/>
          <p14:tracePt t="98340" x="6443663" y="6143625"/>
          <p14:tracePt t="98357" x="6423025" y="6137275"/>
          <p14:tracePt t="98373" x="6380163" y="6122988"/>
          <p14:tracePt t="98391" x="6351588" y="6100763"/>
          <p14:tracePt t="98406" x="6315075" y="6086475"/>
          <p14:tracePt t="98424" x="6300788" y="6086475"/>
          <p14:tracePt t="98441" x="6265863" y="6057900"/>
          <p14:tracePt t="98457" x="6257925" y="6051550"/>
          <p14:tracePt t="98474" x="6229350" y="6043613"/>
          <p14:tracePt t="98490" x="6215063" y="6037263"/>
          <p14:tracePt t="98526" x="6186488" y="6022975"/>
          <p14:tracePt t="98527" x="6180138" y="6015038"/>
          <p14:tracePt t="98540" x="6165850" y="6000750"/>
          <p14:tracePt t="98556" x="6137275" y="5980113"/>
          <p14:tracePt t="98573" x="6122988" y="5965825"/>
          <p14:tracePt t="98622" x="6115050" y="5957888"/>
          <p14:tracePt t="98633" x="6086475" y="5943600"/>
          <p14:tracePt t="98633" x="6072188" y="5929313"/>
          <p14:tracePt t="98646" x="6065838" y="5922963"/>
          <p14:tracePt t="98654" x="6057900" y="5915025"/>
          <p14:tracePt t="98662" x="6022975" y="5880100"/>
          <p14:tracePt t="98673" x="6008688" y="5857875"/>
          <p14:tracePt t="98689" x="5980113" y="5808663"/>
          <p14:tracePt t="98707" x="5957888" y="5765800"/>
          <p14:tracePt t="98723" x="5957888" y="5743575"/>
          <p14:tracePt t="98740" x="5951538" y="5715000"/>
          <p14:tracePt t="98757" x="5951538" y="5686425"/>
          <p14:tracePt t="98773" x="5951538" y="5643563"/>
          <p14:tracePt t="98789" x="5951538" y="5586413"/>
          <p14:tracePt t="98806" x="5951538" y="5529263"/>
          <p14:tracePt t="98823" x="5951538" y="5494338"/>
          <p14:tracePt t="98840" x="5951538" y="5451475"/>
          <p14:tracePt t="98856" x="5951538" y="5414963"/>
          <p14:tracePt t="98872" x="5951538" y="5386388"/>
          <p14:tracePt t="98889" x="5972175" y="5351463"/>
          <p14:tracePt t="98907" x="5980113" y="5314950"/>
          <p14:tracePt t="98923" x="5994400" y="5286375"/>
          <p14:tracePt t="98939" x="6008688" y="5272088"/>
          <p14:tracePt t="98956" x="6022975" y="5243513"/>
          <p14:tracePt t="98972" x="6029325" y="5237163"/>
          <p14:tracePt t="98989" x="6051550" y="5222875"/>
          <p14:tracePt t="99007" x="6065838" y="5200650"/>
          <p14:tracePt t="99063" x="6080125" y="5200650"/>
          <p14:tracePt t="99070" x="6094413" y="5200650"/>
          <p14:tracePt t="99078" x="6122988" y="5186363"/>
          <p14:tracePt t="99089" x="6165850" y="5165725"/>
          <p14:tracePt t="99105" x="6186488" y="5157788"/>
          <p14:tracePt t="99123" x="6237288" y="5151438"/>
          <p14:tracePt t="99139" x="6257925" y="5137150"/>
          <p14:tracePt t="99156" x="6272213" y="5137150"/>
          <p14:tracePt t="99174" x="6286500" y="5137150"/>
          <p14:tracePt t="99189" x="6351588" y="5122863"/>
          <p14:tracePt t="99206" x="6400800" y="5122863"/>
          <p14:tracePt t="99222" x="6480175" y="5114925"/>
          <p14:tracePt t="99240" x="6529388" y="5100638"/>
          <p14:tracePt t="99255" x="6543675" y="5100638"/>
          <p14:tracePt t="99272" x="6557963" y="5094288"/>
          <p14:tracePt t="99310" x="6580188" y="5094288"/>
          <p14:tracePt t="99322" x="6615113" y="5094288"/>
          <p14:tracePt t="99326" x="6672263" y="5072063"/>
          <p14:tracePt t="99326" x="6680200" y="5072063"/>
          <p14:tracePt t="99343" x="6708775" y="5072063"/>
          <p14:tracePt t="99355" x="6723063" y="5065713"/>
          <p14:tracePt t="99372" x="6737350" y="5065713"/>
          <p14:tracePt t="99388" x="6757988" y="5065713"/>
          <p14:tracePt t="99406" x="6800850" y="5065713"/>
          <p14:tracePt t="99423" x="6829425" y="5057775"/>
          <p14:tracePt t="99438" x="6858000" y="5057775"/>
          <p14:tracePt t="99455" x="6872288" y="5057775"/>
          <p14:tracePt t="99472" x="6900863" y="5051425"/>
          <p14:tracePt t="99489" x="6937375" y="5051425"/>
          <p14:tracePt t="99505" x="6980238" y="5029200"/>
          <p14:tracePt t="99522" x="7037388" y="5029200"/>
          <p14:tracePt t="99538" x="7086600" y="5029200"/>
          <p14:tracePt t="99555" x="7123113" y="5029200"/>
          <p14:tracePt t="99572" x="7143750" y="5029200"/>
          <p14:tracePt t="99589" x="7158038" y="5029200"/>
          <p14:tracePt t="99605" x="7172325" y="5029200"/>
          <p14:tracePt t="99621" x="7208838" y="5029200"/>
          <p14:tracePt t="99638" x="7237413" y="5029200"/>
          <p14:tracePt t="99656" x="7272338" y="5029200"/>
          <p14:tracePt t="99672" x="7315200" y="5029200"/>
          <p14:tracePt t="99689" x="7351713" y="5029200"/>
          <p14:tracePt t="99705" x="7372350" y="5037138"/>
          <p14:tracePt t="99722" x="7400925" y="5037138"/>
          <p14:tracePt t="99738" x="7423150" y="5057775"/>
          <p14:tracePt t="99755" x="7443788" y="5072063"/>
          <p14:tracePt t="99771" x="7494588" y="5100638"/>
          <p14:tracePt t="99788" x="7537450" y="5137150"/>
          <p14:tracePt t="99805" x="7600950" y="5172075"/>
          <p14:tracePt t="99821" x="7651750" y="5222875"/>
          <p14:tracePt t="99838" x="7672388" y="5237163"/>
          <p14:tracePt t="99854" x="7694613" y="5257800"/>
          <p14:tracePt t="99871" x="7700963" y="5294313"/>
          <p14:tracePt t="99888" x="7729538" y="5337175"/>
          <p14:tracePt t="99905" x="7737475" y="5372100"/>
          <p14:tracePt t="99921" x="7743825" y="5400675"/>
          <p14:tracePt t="99938" x="7758113" y="5437188"/>
          <p14:tracePt t="99954" x="7758113" y="5494338"/>
          <p14:tracePt t="99971" x="7758113" y="5551488"/>
          <p14:tracePt t="99988" x="7758113" y="5594350"/>
          <p14:tracePt t="100004" x="7758113" y="5637213"/>
          <p14:tracePt t="100022" x="7758113" y="5657850"/>
          <p14:tracePt t="100038" x="7715250" y="5722938"/>
          <p14:tracePt t="100055" x="7666038" y="5772150"/>
          <p14:tracePt t="100071" x="7594600" y="5837238"/>
          <p14:tracePt t="100088" x="7537450" y="5857875"/>
          <p14:tracePt t="100104" x="7500938" y="5880100"/>
          <p14:tracePt t="100122" x="7472363" y="5894388"/>
          <p14:tracePt t="100137" x="7429500" y="5915025"/>
          <p14:tracePt t="100154" x="7408863" y="5929313"/>
          <p14:tracePt t="100171" x="7386638" y="5937250"/>
          <p14:tracePt t="100189" x="7343775" y="5943600"/>
          <p14:tracePt t="100204" x="7300913" y="5957888"/>
          <p14:tracePt t="100221" x="7243763" y="5972175"/>
          <p14:tracePt t="100237" x="7200900" y="5972175"/>
          <p14:tracePt t="100254" x="7137400" y="5980113"/>
          <p14:tracePt t="100271" x="7072313" y="5980113"/>
          <p14:tracePt t="100287" x="7000875" y="5994400"/>
          <p14:tracePt t="100304" x="6937375" y="6008688"/>
          <p14:tracePt t="100320" x="6894513" y="6008688"/>
          <p14:tracePt t="100337" x="6843713" y="6022975"/>
          <p14:tracePt t="100354" x="6780213" y="6022975"/>
          <p14:tracePt t="100370" x="6715125" y="6029325"/>
          <p14:tracePt t="100388" x="6637338" y="6029325"/>
          <p14:tracePt t="100404" x="6580188" y="6029325"/>
          <p14:tracePt t="100420" x="6537325" y="6029325"/>
          <p14:tracePt t="100437" x="6472238" y="6029325"/>
          <p14:tracePt t="100454" x="6386513" y="6029325"/>
          <p14:tracePt t="100470" x="6329363" y="6008688"/>
          <p14:tracePt t="100487" x="6286500" y="6000750"/>
          <p14:tracePt t="100504" x="6265863" y="5994400"/>
          <p14:tracePt t="100520" x="6215063" y="5972175"/>
          <p14:tracePt t="100538" x="6194425" y="5972175"/>
          <p14:tracePt t="100553" x="6172200" y="5965825"/>
          <p14:tracePt t="100571" x="6151563" y="5957888"/>
          <p14:tracePt t="100587" x="6137275" y="5951538"/>
          <p14:tracePt t="100603" x="6122988" y="5929313"/>
          <p14:tracePt t="100620" x="6094413" y="5915025"/>
          <p14:tracePt t="100637" x="6080125" y="5872163"/>
          <p14:tracePt t="100654" x="6051550" y="5822950"/>
          <p14:tracePt t="100670" x="6043613" y="5794375"/>
          <p14:tracePt t="100687" x="6043613" y="5757863"/>
          <p14:tracePt t="100798" x="6029325" y="5743575"/>
          <p14:tracePt t="100806" x="6022975" y="5737225"/>
          <p14:tracePt t="100814" x="6015038" y="5729288"/>
          <p14:tracePt t="100822" x="6008688" y="5715000"/>
          <p14:tracePt t="100836" x="5980113" y="5680075"/>
          <p14:tracePt t="100853" x="5980113" y="5665788"/>
          <p14:tracePt t="100853" x="5972175" y="5643563"/>
          <p14:tracePt t="100871" x="5965825" y="5594350"/>
          <p14:tracePt t="100886" x="5965825" y="5543550"/>
          <p14:tracePt t="100903" x="5951538" y="5480050"/>
          <p14:tracePt t="100920" x="5943600" y="5443538"/>
          <p14:tracePt t="100937" x="5943600" y="5414963"/>
          <p14:tracePt t="100953" x="5943600" y="5394325"/>
          <p14:tracePt t="100970" x="5943600" y="5365750"/>
          <p14:tracePt t="100986" x="5943600" y="5329238"/>
          <p14:tracePt t="101003" x="5943600" y="5300663"/>
          <p14:tracePt t="101020" x="5951538" y="5272088"/>
          <p14:tracePt t="101036" x="6000750" y="5243513"/>
          <p14:tracePt t="101054" x="6029325" y="5237163"/>
          <p14:tracePt t="101070" x="6115050" y="5200650"/>
          <p14:tracePt t="101087" x="6151563" y="5194300"/>
          <p14:tracePt t="101103" x="6186488" y="5180013"/>
          <p14:tracePt t="101119" x="6208713" y="5180013"/>
          <p14:tracePt t="101136" x="6251575" y="5180013"/>
          <p14:tracePt t="101152" x="6329363" y="5180013"/>
          <p14:tracePt t="101170" x="6386513" y="5180013"/>
          <p14:tracePt t="101187" x="6472238" y="5180013"/>
          <p14:tracePt t="101203" x="6551613" y="5180013"/>
          <p14:tracePt t="101219" x="6629400" y="5172075"/>
          <p14:tracePt t="101236" x="6680200" y="5151438"/>
          <p14:tracePt t="101252" x="6743700" y="5151438"/>
          <p14:tracePt t="101269" x="6837363" y="5151438"/>
          <p14:tracePt t="101286" x="6915150" y="5151438"/>
          <p14:tracePt t="101302" x="6965950" y="5151438"/>
          <p14:tracePt t="101319" x="7000875" y="5151438"/>
          <p14:tracePt t="101335" x="7037388" y="5151438"/>
          <p14:tracePt t="101353" x="7051675" y="5151438"/>
          <p14:tracePt t="101369" x="7072313" y="5151438"/>
          <p14:tracePt t="101386" x="7100888" y="5165725"/>
          <p14:tracePt t="101403" x="7137400" y="5194300"/>
          <p14:tracePt t="101420" x="7143750" y="5200650"/>
          <p14:tracePt t="101435" x="7158038" y="5214938"/>
          <p14:tracePt t="101494" x="7172325" y="5229225"/>
          <p14:tracePt t="101502" x="7180263" y="5237163"/>
          <p14:tracePt t="101510" x="7194550" y="5243513"/>
          <p14:tracePt t="101518" x="7223125" y="5280025"/>
          <p14:tracePt t="101527" x="7229475" y="5286375"/>
          <p14:tracePt t="101536" x="7258050" y="5308600"/>
          <p14:tracePt t="101552" x="7272338" y="5322888"/>
          <p14:tracePt t="101569" x="7294563" y="5357813"/>
          <p14:tracePt t="101614" x="7300913" y="5372100"/>
          <p14:tracePt t="101646" x="7308850" y="5380038"/>
          <p14:tracePt t="101654" x="7308850" y="5386388"/>
          <p14:tracePt t="101670" x="7315200" y="5408613"/>
          <p14:tracePt t="101673" x="7323138" y="5414963"/>
          <p14:tracePt t="101685" x="7343775" y="5465763"/>
          <p14:tracePt t="101702" x="7351713" y="5480050"/>
          <p14:tracePt t="101719" x="7366000" y="5508625"/>
          <p14:tracePt t="101736" x="7380288" y="5522913"/>
          <p14:tracePt t="101753" x="7380288" y="5537200"/>
          <p14:tracePt t="101768" x="7380288" y="5551488"/>
          <p14:tracePt t="101785" x="7380288" y="5586413"/>
          <p14:tracePt t="101802" x="7386638" y="5614988"/>
          <p14:tracePt t="101818" x="7408863" y="5665788"/>
          <p14:tracePt t="101835" x="7415213" y="5686425"/>
          <p14:tracePt t="101852" x="7415213" y="5722938"/>
          <p14:tracePt t="101869" x="7415213" y="5729288"/>
          <p14:tracePt t="101885" x="7415213" y="5751513"/>
          <p14:tracePt t="101885" x="7415213" y="5757863"/>
          <p14:tracePt t="101902" x="7408863" y="5800725"/>
          <p14:tracePt t="101918" x="7386638" y="5808663"/>
          <p14:tracePt t="101935" x="7337425" y="5851525"/>
          <p14:tracePt t="101951" x="7315200" y="5857875"/>
          <p14:tracePt t="101968" x="7272338" y="5865813"/>
          <p14:tracePt t="101986" x="7237413" y="5880100"/>
          <p14:tracePt t="102001" x="7194550" y="5900738"/>
          <p14:tracePt t="102019" x="7165975" y="5908675"/>
          <p14:tracePt t="102035" x="7094538" y="5929313"/>
          <p14:tracePt t="102052" x="7072313" y="5937250"/>
          <p14:tracePt t="102069" x="7023100" y="5943600"/>
          <p14:tracePt t="102085" x="7008813" y="5943600"/>
          <p14:tracePt t="102102" x="6951663" y="5943600"/>
          <p14:tracePt t="102118" x="6937375" y="5951538"/>
          <p14:tracePt t="102135" x="6900863" y="5951538"/>
          <p14:tracePt t="102151" x="6872288" y="5951538"/>
          <p14:tracePt t="102169" x="6851650" y="5951538"/>
          <p14:tracePt t="102186" x="6772275" y="5980113"/>
          <p14:tracePt t="102202" x="6715125" y="5980113"/>
          <p14:tracePt t="102218" x="6672263" y="5986463"/>
          <p14:tracePt t="102234" x="6643688" y="5986463"/>
          <p14:tracePt t="102251" x="6629400" y="5994400"/>
          <p14:tracePt t="102268" x="6608763" y="5994400"/>
          <p14:tracePt t="102310" x="6600825" y="5994400"/>
          <p14:tracePt t="102318" x="6586538" y="5994400"/>
          <p14:tracePt t="102319" x="6565900" y="5994400"/>
          <p14:tracePt t="102342" x="6557963" y="5994400"/>
          <p14:tracePt t="102351" x="6543675" y="5994400"/>
          <p14:tracePt t="102368" x="6523038" y="5994400"/>
          <p14:tracePt t="102385" x="6508750" y="5994400"/>
          <p14:tracePt t="102401" x="6486525" y="5994400"/>
          <p14:tracePt t="102418" x="6480175" y="5994400"/>
          <p14:tracePt t="102434" x="6457950" y="5980113"/>
          <p14:tracePt t="102451" x="6437313" y="5965825"/>
          <p14:tracePt t="102467" x="6400800" y="5957888"/>
          <p14:tracePt t="102484" x="6386513" y="5951538"/>
          <p14:tracePt t="102501" x="6380163" y="5937250"/>
          <p14:tracePt t="102518" x="6357938" y="5937250"/>
          <p14:tracePt t="102535" x="6323013" y="5937250"/>
          <p14:tracePt t="102551" x="6300788" y="5922963"/>
          <p14:tracePt t="102569" x="6294438" y="5922963"/>
          <p14:tracePt t="102584" x="6286500" y="5915025"/>
          <p14:tracePt t="102601" x="6265863" y="5886450"/>
          <p14:tracePt t="102617" x="6237288" y="5851525"/>
          <p14:tracePt t="102634" x="6200775" y="5772150"/>
          <p14:tracePt t="102651" x="6172200" y="5715000"/>
          <p14:tracePt t="102667" x="6165850" y="5665788"/>
          <p14:tracePt t="102685" x="6151563" y="5629275"/>
          <p14:tracePt t="102700" x="6137275" y="5600700"/>
          <p14:tracePt t="102717" x="6129338" y="5580063"/>
          <p14:tracePt t="102734" x="6122988" y="5551488"/>
          <p14:tracePt t="102750" x="6108700" y="5529263"/>
          <p14:tracePt t="102767" x="6100763" y="5522913"/>
          <p14:tracePt t="102806" x="6100763" y="5508625"/>
          <p14:tracePt t="102814" x="6100763" y="5500688"/>
          <p14:tracePt t="102822" x="6094413" y="5494338"/>
          <p14:tracePt t="102833" x="6094413" y="5486400"/>
          <p14:tracePt t="102850" x="6086475" y="5451475"/>
          <p14:tracePt t="102867" x="6065838" y="5422900"/>
          <p14:tracePt t="102883" x="6065838" y="5408613"/>
          <p14:tracePt t="102900" x="6057900" y="5394325"/>
          <p14:tracePt t="102917" x="6057900" y="5386388"/>
          <p14:tracePt t="102958" x="6057900" y="5380038"/>
          <p14:tracePt t="102978" x="6057900" y="5372100"/>
          <p14:tracePt t="102979" x="6057900" y="5365750"/>
          <p14:tracePt t="102983" x="6065838" y="5329238"/>
          <p14:tracePt t="103000" x="6072188" y="5322888"/>
          <p14:tracePt t="103017" x="6080125" y="5314950"/>
          <p14:tracePt t="103033" x="6080125" y="5308600"/>
          <p14:tracePt t="103166" x="6086475" y="5300663"/>
          <p14:tracePt t="103246" x="6094413" y="5300663"/>
          <p14:tracePt t="103254" x="6108700" y="5294313"/>
          <p14:tracePt t="103272" x="6129338" y="5294313"/>
          <p14:tracePt t="103273" x="6137275" y="5286375"/>
          <p14:tracePt t="103284" x="6151563" y="5280025"/>
          <p14:tracePt t="103299" x="6172200" y="5272088"/>
          <p14:tracePt t="103317" x="6180138" y="5265738"/>
          <p14:tracePt t="103333" x="6186488" y="5257800"/>
          <p14:tracePt t="103333" x="6208713" y="5243513"/>
          <p14:tracePt t="103366" x="6215063" y="5243513"/>
          <p14:tracePt t="103366" x="6237288" y="5237163"/>
          <p14:tracePt t="103438" x="6243638" y="5237163"/>
          <p14:tracePt t="103470" x="6251575" y="5237163"/>
          <p14:tracePt t="103502" x="6265863" y="5222875"/>
          <p14:tracePt t="103582" x="6280150" y="5222875"/>
          <p14:tracePt t="103590" x="6286500" y="5222875"/>
          <p14:tracePt t="103599" x="6315075" y="5229225"/>
          <p14:tracePt t="103606" x="6343650" y="5237163"/>
          <p14:tracePt t="103616" x="6372225" y="5265738"/>
          <p14:tracePt t="103633" x="6386513" y="5280025"/>
          <p14:tracePt t="103650" x="6408738" y="5280025"/>
          <p14:tracePt t="103666" x="6429375" y="5300663"/>
          <p14:tracePt t="103683" x="6437313" y="5308600"/>
          <p14:tracePt t="103699" x="6443663" y="5314950"/>
          <p14:tracePt t="103734" x="6457950" y="5329238"/>
          <p14:tracePt t="103749" x="6457950" y="5337175"/>
          <p14:tracePt t="103749" x="6465888" y="5351463"/>
          <p14:tracePt t="103749" x="6465888" y="5380038"/>
          <p14:tracePt t="103767" x="6480175" y="5400675"/>
          <p14:tracePt t="103782" x="6494463" y="5422900"/>
          <p14:tracePt t="103799" x="6500813" y="5437188"/>
          <p14:tracePt t="103845" x="6508750" y="5443538"/>
          <p14:tracePt t="103854" x="6515100" y="5472113"/>
          <p14:tracePt t="103866" x="6537325" y="5486400"/>
          <p14:tracePt t="103872" x="6543675" y="5500688"/>
          <p14:tracePt t="103882" x="6551613" y="5514975"/>
          <p14:tracePt t="103926" x="6551613" y="5522913"/>
          <p14:tracePt t="103934" x="6551613" y="5543550"/>
          <p14:tracePt t="103939" x="6551613" y="5551488"/>
          <p14:tracePt t="103948" x="6557963" y="5586413"/>
          <p14:tracePt t="103965" x="6557963" y="5622925"/>
          <p14:tracePt t="103982" x="6557963" y="5657850"/>
          <p14:tracePt t="103998" x="6557963" y="5672138"/>
          <p14:tracePt t="104016" x="6557963" y="5694363"/>
          <p14:tracePt t="104032" x="6557963" y="5708650"/>
          <p14:tracePt t="104048" x="6529388" y="5743575"/>
          <p14:tracePt t="104066" x="6500813" y="5765800"/>
          <p14:tracePt t="104082" x="6451600" y="5800725"/>
          <p14:tracePt t="104099" x="6443663" y="5808663"/>
          <p14:tracePt t="104115" x="6415088" y="5815013"/>
          <p14:tracePt t="104132" x="6408738" y="5815013"/>
          <p14:tracePt t="104149" x="6394450" y="5829300"/>
          <p14:tracePt t="104165" x="6386513" y="5837238"/>
          <p14:tracePt t="104165" x="6372225" y="5851525"/>
          <p14:tracePt t="104182" x="6351588" y="5865813"/>
          <p14:tracePt t="104199" x="6337300" y="5880100"/>
          <p14:tracePt t="104262" x="6323013" y="5880100"/>
          <p14:tracePt t="104303" x="6315075" y="5880100"/>
          <p14:tracePt t="104334" x="6308725" y="5886450"/>
          <p14:tracePt t="104342" x="6300788" y="5886450"/>
          <p14:tracePt t="104346" x="6294438" y="5886450"/>
          <p14:tracePt t="104352" x="6286500" y="5886450"/>
          <p14:tracePt t="104365" x="6257925" y="5886450"/>
          <p14:tracePt t="104381" x="6208713" y="5857875"/>
          <p14:tracePt t="104399" x="6194425" y="5815013"/>
          <p14:tracePt t="104415" x="6172200" y="5772150"/>
          <p14:tracePt t="104431" x="6165850" y="5743575"/>
          <p14:tracePt t="104448" x="6151563" y="5708650"/>
          <p14:tracePt t="104465" x="6143625" y="5686425"/>
          <p14:tracePt t="104480" x="6143625" y="5657850"/>
          <p14:tracePt t="104498" x="6129338" y="5637213"/>
          <p14:tracePt t="104514" x="6129338" y="5622925"/>
          <p14:tracePt t="104531" x="6122988" y="5608638"/>
          <p14:tracePt t="104566" x="6115050" y="5600700"/>
          <p14:tracePt t="104570" x="6100763" y="5572125"/>
          <p14:tracePt t="104581" x="6086475" y="5537200"/>
          <p14:tracePt t="104598" x="6080125" y="5514975"/>
          <p14:tracePt t="104615" x="6080125" y="5494338"/>
          <p14:tracePt t="104631" x="6072188" y="5472113"/>
          <p14:tracePt t="104649" x="6072188" y="5465763"/>
          <p14:tracePt t="104664" x="6072188" y="5457825"/>
          <p14:tracePt t="104682" x="6072188" y="5451475"/>
          <p14:tracePt t="104697" x="6072188" y="5422900"/>
          <p14:tracePt t="104714" x="6072188" y="5408613"/>
          <p14:tracePt t="104731" x="6072188" y="5380038"/>
          <p14:tracePt t="104747" x="6080125" y="5351463"/>
          <p14:tracePt t="104764" x="6080125" y="5337175"/>
          <p14:tracePt t="104781" x="6086475" y="5329238"/>
          <p14:tracePt t="104781" x="6094413" y="5322888"/>
          <p14:tracePt t="104814" x="6100763" y="5314950"/>
          <p14:tracePt t="104815" x="6108700" y="5300663"/>
          <p14:tracePt t="104831" x="6122988" y="5286375"/>
          <p14:tracePt t="104847" x="6129338" y="5272088"/>
          <p14:tracePt t="104864" x="6143625" y="5265738"/>
          <p14:tracePt t="104880" x="6157913" y="5257800"/>
          <p14:tracePt t="104897" x="6180138" y="5257800"/>
          <p14:tracePt t="104914" x="6208713" y="5257800"/>
          <p14:tracePt t="104931" x="6229350" y="5257800"/>
          <p14:tracePt t="104948" x="6243638" y="5251450"/>
          <p14:tracePt t="104990" x="6265863" y="5251450"/>
          <p14:tracePt t="104998" x="6272213" y="5251450"/>
          <p14:tracePt t="105006" x="6280150" y="5251450"/>
          <p14:tracePt t="105015" x="6286500" y="5251450"/>
          <p14:tracePt t="105031" x="6308725" y="5251450"/>
          <p14:tracePt t="105048" x="6323013" y="5251450"/>
          <p14:tracePt t="105064" x="6351588" y="5265738"/>
          <p14:tracePt t="105081" x="6372225" y="5300663"/>
          <p14:tracePt t="105097" x="6394450" y="5322888"/>
          <p14:tracePt t="105113" x="6423025" y="5351463"/>
          <p14:tracePt t="105131" x="6437313" y="5365750"/>
          <p14:tracePt t="105147" x="6443663" y="5372100"/>
          <p14:tracePt t="105163" x="6451600" y="5386388"/>
          <p14:tracePt t="105180" x="6480175" y="5422900"/>
          <p14:tracePt t="105197" x="6515100" y="5472113"/>
          <p14:tracePt t="105214" x="6529388" y="5494338"/>
          <p14:tracePt t="105230" x="6537325" y="5522913"/>
          <p14:tracePt t="105247" x="6551613" y="5551488"/>
          <p14:tracePt t="105263" x="6565900" y="5586413"/>
          <p14:tracePt t="105280" x="6572250" y="5600700"/>
          <p14:tracePt t="105297" x="6580188" y="5637213"/>
          <p14:tracePt t="105313" x="6586538" y="5665788"/>
          <p14:tracePt t="105330" x="6594475" y="5680075"/>
          <p14:tracePt t="105346" x="6600825" y="5715000"/>
          <p14:tracePt t="105364" x="6615113" y="5751513"/>
          <p14:tracePt t="105380" x="6615113" y="5786438"/>
          <p14:tracePt t="105397" x="6623050" y="5800725"/>
          <p14:tracePt t="105413" x="6623050" y="5837238"/>
          <p14:tracePt t="105430" x="6623050" y="5872163"/>
          <p14:tracePt t="105447" x="6623050" y="5886450"/>
          <p14:tracePt t="105463" x="6623050" y="5900738"/>
          <p14:tracePt t="105479" x="6623050" y="5922963"/>
          <p14:tracePt t="105497" x="6615113" y="5951538"/>
          <p14:tracePt t="105513" x="6608763" y="5972175"/>
          <p14:tracePt t="105530" x="6572250" y="6000750"/>
          <p14:tracePt t="105547" x="6551613" y="6022975"/>
          <p14:tracePt t="105563" x="6529388" y="6043613"/>
          <p14:tracePt t="105580" x="6500813" y="6051550"/>
          <p14:tracePt t="105596" x="6472238" y="6065838"/>
          <p14:tracePt t="105614" x="6437313" y="6080125"/>
          <p14:tracePt t="105630" x="6423025" y="6086475"/>
          <p14:tracePt t="105647" x="6415088" y="6086475"/>
          <p14:tracePt t="105663" x="6394450" y="6086475"/>
          <p14:tracePt t="105679" x="6372225" y="6086475"/>
          <p14:tracePt t="105697" x="6343650" y="6086475"/>
          <p14:tracePt t="105713" x="6337300" y="6086475"/>
          <p14:tracePt t="105729" x="6308725" y="6086475"/>
          <p14:tracePt t="105746" x="6280150" y="6086475"/>
          <p14:tracePt t="105763" x="6229350" y="6086475"/>
          <p14:tracePt t="105779" x="6215063" y="6086475"/>
          <p14:tracePt t="105796" x="6186488" y="6086475"/>
          <p14:tracePt t="105813" x="6172200" y="6080125"/>
          <p14:tracePt t="105829" x="6151563" y="6072188"/>
          <p14:tracePt t="105847" x="6137275" y="6065838"/>
          <p14:tracePt t="105862" x="6115050" y="6043613"/>
          <p14:tracePt t="105879" x="6100763" y="6029325"/>
          <p14:tracePt t="105896" x="6086475" y="6008688"/>
          <p14:tracePt t="105913" x="6065838" y="5972175"/>
          <p14:tracePt t="105929" x="6065838" y="5937250"/>
          <p14:tracePt t="105946" x="6051550" y="5900738"/>
          <p14:tracePt t="105962" x="6029325" y="5857875"/>
          <p14:tracePt t="105980" x="6022975" y="5837238"/>
          <p14:tracePt t="105995" x="6008688" y="5800725"/>
          <p14:tracePt t="106012" x="6008688" y="5772150"/>
          <p14:tracePt t="106029" x="5980113" y="5737225"/>
          <p14:tracePt t="106045" x="5972175" y="5672138"/>
          <p14:tracePt t="106063" x="5972175" y="5614988"/>
          <p14:tracePt t="106079" x="5972175" y="5586413"/>
          <p14:tracePt t="106096" x="5972175" y="5529263"/>
          <p14:tracePt t="106113" x="5972175" y="5451475"/>
          <p14:tracePt t="106129" x="5972175" y="5429250"/>
          <p14:tracePt t="106145" x="5972175" y="5386388"/>
          <p14:tracePt t="106162" x="5972175" y="5343525"/>
          <p14:tracePt t="106180" x="5972175" y="5300663"/>
          <p14:tracePt t="106195" x="5980113" y="5265738"/>
          <p14:tracePt t="106213" x="5994400" y="5229225"/>
          <p14:tracePt t="106229" x="6015038" y="5208588"/>
          <p14:tracePt t="106229" x="6029325" y="5186363"/>
          <p14:tracePt t="106246" x="6043613" y="5172075"/>
          <p14:tracePt t="106262" x="6080125" y="5143500"/>
          <p14:tracePt t="106279" x="6100763" y="5122863"/>
          <p14:tracePt t="106295" x="6151563" y="5094288"/>
          <p14:tracePt t="106313" x="6180138" y="5080000"/>
          <p14:tracePt t="106328" x="6229350" y="5051425"/>
          <p14:tracePt t="106345" x="6251575" y="5037138"/>
          <p14:tracePt t="106362" x="6294438" y="5014913"/>
          <p14:tracePt t="106378" x="6329363" y="5000625"/>
          <p14:tracePt t="106422" x="6337300" y="5000625"/>
          <p14:tracePt t="106424" x="6357938" y="5000625"/>
          <p14:tracePt t="106446" x="6365875" y="5000625"/>
          <p14:tracePt t="106446" x="6394450" y="5000625"/>
          <p14:tracePt t="106462" x="6400800" y="5000625"/>
          <p14:tracePt t="106478" x="6423025" y="5000625"/>
          <p14:tracePt t="106495" x="6443663" y="5000625"/>
          <p14:tracePt t="106512" x="6457950" y="5000625"/>
          <p14:tracePt t="106528" x="6465888" y="5000625"/>
          <p14:tracePt t="106545" x="6480175" y="5000625"/>
          <p14:tracePt t="106561" x="6500813" y="5014913"/>
          <p14:tracePt t="106578" x="6523038" y="5029200"/>
          <p14:tracePt t="106596" x="6537325" y="5051425"/>
          <p14:tracePt t="106612" x="6565900" y="5065713"/>
          <p14:tracePt t="106629" x="6572250" y="5100638"/>
          <p14:tracePt t="106645" x="6580188" y="5143500"/>
          <p14:tracePt t="106661" x="6580188" y="5222875"/>
          <p14:tracePt t="106679" x="6600825" y="5265738"/>
          <p14:tracePt t="106695" x="6600825" y="5322888"/>
          <p14:tracePt t="106712" x="6600825" y="5380038"/>
          <p14:tracePt t="106728" x="6608763" y="5443538"/>
          <p14:tracePt t="106745" x="6615113" y="5500688"/>
          <p14:tracePt t="106762" x="6629400" y="5557838"/>
          <p14:tracePt t="106778" x="6643688" y="5614988"/>
          <p14:tracePt t="106795" x="6657975" y="5657850"/>
          <p14:tracePt t="106811" x="6657975" y="5722938"/>
          <p14:tracePt t="106828" x="6657975" y="5765800"/>
          <p14:tracePt t="106845" x="6657975" y="5786438"/>
          <p14:tracePt t="106861" x="6657975" y="5857875"/>
          <p14:tracePt t="106878" x="6657975" y="5886450"/>
          <p14:tracePt t="106894" x="6657975" y="5915025"/>
          <p14:tracePt t="106912" x="6657975" y="5937250"/>
          <p14:tracePt t="106928" x="6672263" y="5951538"/>
          <p14:tracePt t="106944" x="6672263" y="5965825"/>
          <p14:tracePt t="106961" x="6694488" y="5980113"/>
          <p14:tracePt t="106977" x="6729413" y="5994400"/>
          <p14:tracePt t="106995" x="6757988" y="6022975"/>
          <p14:tracePt t="107011" x="6780213" y="6029325"/>
          <p14:tracePt t="107027" x="6815138" y="6037263"/>
          <p14:tracePt t="107044" x="6843713" y="6051550"/>
          <p14:tracePt t="107062" x="6858000" y="6051550"/>
          <p14:tracePt t="107078" x="6886575" y="6051550"/>
          <p14:tracePt t="107095" x="6894513" y="6051550"/>
          <p14:tracePt t="107111" x="6900863" y="6051550"/>
          <p14:tracePt t="107128" x="6923088" y="6051550"/>
          <p14:tracePt t="107144" x="6937375" y="6051550"/>
          <p14:tracePt t="107161" x="6965950" y="6051550"/>
          <p14:tracePt t="107178" x="6994525" y="6051550"/>
          <p14:tracePt t="107194" x="7008813" y="6051550"/>
          <p14:tracePt t="107238" x="7015163" y="6051550"/>
          <p14:tracePt t="107246" x="7043738" y="6051550"/>
          <p14:tracePt t="107246" x="7051675" y="6051550"/>
          <p14:tracePt t="107262" x="7072313" y="6051550"/>
          <p14:tracePt t="107277" x="7100888" y="6051550"/>
          <p14:tracePt t="107294" x="7123113" y="6051550"/>
          <p14:tracePt t="107310" x="7158038" y="6051550"/>
          <p14:tracePt t="107327" x="7165975" y="6051550"/>
          <p14:tracePt t="107344" x="7172325" y="6051550"/>
          <p14:tracePt t="107361" x="7186613" y="6051550"/>
          <p14:tracePt t="107377" x="7208838" y="6051550"/>
          <p14:tracePt t="107394" x="7237413" y="6051550"/>
          <p14:tracePt t="107410" x="7251700" y="6051550"/>
          <p14:tracePt t="107427" x="7265988" y="6051550"/>
          <p14:tracePt t="107443" x="7280275" y="6051550"/>
          <p14:tracePt t="107461" x="7323138" y="6051550"/>
          <p14:tracePt t="107477" x="7351713" y="6051550"/>
          <p14:tracePt t="107493" x="7380288" y="6051550"/>
          <p14:tracePt t="107510" x="7394575" y="6043613"/>
          <p14:tracePt t="107526" x="7423150" y="6022975"/>
          <p14:tracePt t="107544" x="7443788" y="6000750"/>
          <p14:tracePt t="107560" x="7500938" y="5957888"/>
          <p14:tracePt t="107577" x="7529513" y="5937250"/>
          <p14:tracePt t="107593" x="7537450" y="5929313"/>
          <p14:tracePt t="107611" x="7543800" y="5908675"/>
          <p14:tracePt t="107627" x="7558088" y="5886450"/>
          <p14:tracePt t="107662" x="7558088" y="5857875"/>
          <p14:tracePt t="107670" x="7558088" y="5843588"/>
          <p14:tracePt t="107677" x="7566025" y="5815013"/>
          <p14:tracePt t="107677" x="7566025" y="5772150"/>
          <p14:tracePt t="107694" x="7566025" y="5729288"/>
          <p14:tracePt t="107710" x="7566025" y="5665788"/>
          <p14:tracePt t="107727" x="7566025" y="5629275"/>
          <p14:tracePt t="107743" x="7558088" y="5586413"/>
          <p14:tracePt t="107760" x="7529513" y="5529263"/>
          <p14:tracePt t="107777" x="7500938" y="5486400"/>
          <p14:tracePt t="107793" x="7451725" y="5429250"/>
          <p14:tracePt t="107810" x="7429500" y="5414963"/>
          <p14:tracePt t="107827" x="7400925" y="5386388"/>
          <p14:tracePt t="107843" x="7380288" y="5372100"/>
          <p14:tracePt t="107860" x="7358063" y="5357813"/>
          <p14:tracePt t="107877" x="7329488" y="5351463"/>
          <p14:tracePt t="107893" x="7315200" y="5337175"/>
          <p14:tracePt t="107910" x="7308850" y="5337175"/>
          <p14:tracePt t="107927" x="7294563" y="5337175"/>
          <p14:tracePt t="107943" x="7280275" y="5337175"/>
          <p14:tracePt t="107960" x="7272338" y="5337175"/>
          <p14:tracePt t="107976" x="7258050" y="5337175"/>
          <p14:tracePt t="107993" x="7237413" y="5337175"/>
          <p14:tracePt t="108010" x="7229475" y="5337175"/>
          <p14:tracePt t="108062" x="7223125" y="5337175"/>
          <p14:tracePt t="108094" x="7215188" y="5337175"/>
          <p14:tracePt t="108134" x="7200900" y="5337175"/>
          <p14:tracePt t="108150" x="7194550" y="5337175"/>
          <p14:tracePt t="108164" x="7194550" y="5343525"/>
          <p14:tracePt t="108164" x="7180263" y="5365750"/>
          <p14:tracePt t="108166" x="7180263" y="5380038"/>
          <p14:tracePt t="108177" x="7172325" y="5400675"/>
          <p14:tracePt t="108193" x="7172325" y="5429250"/>
          <p14:tracePt t="108210" x="7151688" y="5443538"/>
          <p14:tracePt t="108226" x="7151688" y="5457825"/>
          <p14:tracePt t="108243" x="7151688" y="5472113"/>
          <p14:tracePt t="108259" x="7151688" y="5480050"/>
          <p14:tracePt t="108276" x="7151688" y="5514975"/>
          <p14:tracePt t="108292" x="7151688" y="5557838"/>
          <p14:tracePt t="108309" x="7151688" y="5580063"/>
          <p14:tracePt t="108309" x="7151688" y="5586413"/>
          <p14:tracePt t="108326" x="7151688" y="5600700"/>
          <p14:tracePt t="108342" x="7151688" y="5622925"/>
          <p14:tracePt t="108359" x="7151688" y="5637213"/>
          <p14:tracePt t="108376" x="7151688" y="5657850"/>
          <p14:tracePt t="108393" x="7151688" y="5700713"/>
          <p14:tracePt t="108409" x="7151688" y="5715000"/>
          <p14:tracePt t="108426" x="7151688" y="5743575"/>
          <p14:tracePt t="108442" x="7151688" y="5757863"/>
          <p14:tracePt t="108459" x="7151688" y="5780088"/>
          <p14:tracePt t="108476" x="7151688" y="5800725"/>
          <p14:tracePt t="108492" x="7151688" y="5815013"/>
          <p14:tracePt t="108509" x="7151688" y="5829300"/>
          <p14:tracePt t="108526" x="7151688" y="5851525"/>
          <p14:tracePt t="108542" x="7151688" y="5880100"/>
          <p14:tracePt t="108558" x="7151688" y="5894388"/>
          <p14:tracePt t="108606" x="7151688" y="5900738"/>
          <p14:tracePt t="108612" x="7151688" y="5915025"/>
          <p14:tracePt t="108630" x="7151688" y="5929313"/>
          <p14:tracePt t="108638" x="7151688" y="5937250"/>
          <p14:tracePt t="108648" x="7151688" y="5943600"/>
          <p14:tracePt t="108658" x="7165975" y="5965825"/>
          <p14:tracePt t="108702" x="7165975" y="5980113"/>
          <p14:tracePt t="108710" x="7165975" y="5986463"/>
          <p14:tracePt t="108718" x="7165975" y="5994400"/>
          <p14:tracePt t="108725" x="7172325" y="6008688"/>
          <p14:tracePt t="108741" x="7186613" y="6037263"/>
          <p14:tracePt t="108782" x="7194550" y="6051550"/>
          <p14:tracePt t="108790" x="7200900" y="6072188"/>
          <p14:tracePt t="108822" x="7215188" y="6080125"/>
          <p14:tracePt t="108838" x="7223125" y="6080125"/>
          <p14:tracePt t="108854" x="7229475" y="6080125"/>
          <p14:tracePt t="108862" x="7237413" y="6086475"/>
          <p14:tracePt t="108878" x="7243763" y="6086475"/>
          <p14:tracePt t="108886" x="7251700" y="6094413"/>
          <p14:tracePt t="108891" x="7258050" y="6100763"/>
          <p14:tracePt t="108909" x="7272338" y="6108700"/>
          <p14:tracePt t="108950" x="7280275" y="6108700"/>
          <p14:tracePt t="108981" x="7294563" y="6108700"/>
          <p14:tracePt t="108982" x="7300913" y="6108700"/>
          <p14:tracePt t="108990" x="7308850" y="6108700"/>
          <p14:tracePt t="109008" x="7329488" y="6108700"/>
          <p14:tracePt t="109024" x="7337425" y="6108700"/>
          <p14:tracePt t="109041" x="7343775" y="6108700"/>
          <p14:tracePt t="109058" x="7351713" y="6108700"/>
          <p14:tracePt t="109110" x="7372350" y="6108700"/>
          <p14:tracePt t="109118" x="7380288" y="6108700"/>
          <p14:tracePt t="109126" x="7394575" y="6108700"/>
          <p14:tracePt t="109166" x="7408863" y="6108700"/>
          <p14:tracePt t="109198" x="7415213" y="6100763"/>
          <p14:tracePt t="109206" x="7423150" y="6100763"/>
          <p14:tracePt t="109214" x="7429500" y="6100763"/>
          <p14:tracePt t="109224" x="7443788" y="6100763"/>
          <p14:tracePt t="109230" x="7458075" y="6094413"/>
          <p14:tracePt t="109242" x="7466013" y="6094413"/>
          <p14:tracePt t="109257" x="7480300" y="6086475"/>
          <p14:tracePt t="109275" x="7486650" y="6086475"/>
          <p14:tracePt t="109291" x="7508875" y="6065838"/>
          <p14:tracePt t="109307" x="7523163" y="6057900"/>
          <p14:tracePt t="109325" x="7529513" y="6051550"/>
          <p14:tracePt t="109341" x="7537450" y="6043613"/>
          <p14:tracePt t="109357" x="7551738" y="6037263"/>
          <p14:tracePt t="109374" x="7566025" y="6022975"/>
          <p14:tracePt t="109391" x="7572375" y="6015038"/>
          <p14:tracePt t="109407" x="7580313" y="6008688"/>
          <p14:tracePt t="109424" x="7608888" y="5986463"/>
          <p14:tracePt t="109441" x="7623175" y="5965825"/>
          <p14:tracePt t="109457" x="7637463" y="5937250"/>
          <p14:tracePt t="109474" x="7666038" y="5900738"/>
          <p14:tracePt t="109490" x="7686675" y="5872163"/>
          <p14:tracePt t="109507" x="7700963" y="5851525"/>
          <p14:tracePt t="109524" x="7700963" y="5837238"/>
          <p14:tracePt t="109541" x="7700963" y="5815013"/>
          <p14:tracePt t="109557" x="7715250" y="5751513"/>
          <p14:tracePt t="109574" x="7715250" y="5708650"/>
          <p14:tracePt t="109590" x="7715250" y="5651500"/>
          <p14:tracePt t="109607" x="7715250" y="5600700"/>
          <p14:tracePt t="109623" x="7715250" y="5565775"/>
          <p14:tracePt t="109640" x="7715250" y="5522913"/>
          <p14:tracePt t="109657" x="7715250" y="5480050"/>
          <p14:tracePt t="109674" x="7715250" y="5443538"/>
          <p14:tracePt t="109690" x="7694613" y="5422900"/>
          <p14:tracePt t="109708" x="7680325" y="5380038"/>
          <p14:tracePt t="109729" x="7672388" y="5351463"/>
          <p14:tracePt t="109741" x="7666038" y="5343525"/>
          <p14:tracePt t="109758" x="7623175" y="5308600"/>
          <p14:tracePt t="109775" x="7600950" y="5286375"/>
          <p14:tracePt t="109790" x="7586663" y="5272088"/>
          <p14:tracePt t="109807" x="7572375" y="5265738"/>
          <p14:tracePt t="109823" x="7543800" y="5257800"/>
          <p14:tracePt t="109841" x="7537450" y="5257800"/>
          <p14:tracePt t="109857" x="7508875" y="5257800"/>
          <p14:tracePt t="109874" x="7494588" y="5251450"/>
          <p14:tracePt t="109890" x="7458075" y="5251450"/>
          <p14:tracePt t="109906" x="7443788" y="5251450"/>
          <p14:tracePt t="109924" x="7423150" y="5251450"/>
          <p14:tracePt t="109940" x="7415213" y="5251450"/>
          <p14:tracePt t="109957" x="7394575" y="5251450"/>
          <p14:tracePt t="109973" x="7380288" y="5251450"/>
          <p14:tracePt t="109991" x="7372350" y="5251450"/>
          <p14:tracePt t="110030" x="7351713" y="5251450"/>
          <p14:tracePt t="110038" x="7337425" y="5251450"/>
          <p14:tracePt t="110054" x="7308850" y="5251450"/>
          <p14:tracePt t="110086" x="7300913" y="5251450"/>
          <p14:tracePt t="110118" x="7286625" y="5272088"/>
          <p14:tracePt t="110131" x="7265988" y="5280025"/>
          <p14:tracePt t="110142" x="7258050" y="5280025"/>
          <p14:tracePt t="110174" x="7251700" y="5286375"/>
          <p14:tracePt t="110182" x="7243763" y="5286375"/>
          <p14:tracePt t="110222" x="7229475" y="5294313"/>
          <p14:tracePt t="110254" x="7223125" y="5294313"/>
          <p14:tracePt t="110270" x="7208838" y="5300663"/>
          <p14:tracePt t="110286" x="7200900" y="5308600"/>
          <p14:tracePt t="110294" x="7194550" y="5314950"/>
          <p14:tracePt t="110302" x="7186613" y="5322888"/>
          <p14:tracePt t="110317" x="7180263" y="5329238"/>
          <p14:tracePt t="110323" x="7172325" y="5337175"/>
          <p14:tracePt t="110339" x="7165975" y="5351463"/>
          <p14:tracePt t="110398" x="7151688" y="5372100"/>
          <p14:tracePt t="110414" x="7143750" y="5380038"/>
          <p14:tracePt t="110422" x="7143750" y="5386388"/>
          <p14:tracePt t="110430" x="7143750" y="5400675"/>
          <p14:tracePt t="110439" x="7143750" y="5414963"/>
          <p14:tracePt t="110456" x="7137400" y="5437188"/>
          <p14:tracePt t="110510" x="7137400" y="5457825"/>
          <p14:tracePt t="110517" x="7137400" y="5472113"/>
          <p14:tracePt t="110526" x="7137400" y="5508625"/>
          <p14:tracePt t="110540" x="7137400" y="5522913"/>
          <p14:tracePt t="110556" x="7129463" y="5557838"/>
          <p14:tracePt t="110572" x="7129463" y="5586413"/>
          <p14:tracePt t="110589" x="7129463" y="5600700"/>
          <p14:tracePt t="110605" x="7129463" y="5629275"/>
          <p14:tracePt t="110623" x="7129463" y="5665788"/>
          <p14:tracePt t="110639" x="7129463" y="5694363"/>
          <p14:tracePt t="110657" x="7129463" y="5715000"/>
          <p14:tracePt t="110673" x="7129463" y="5751513"/>
          <p14:tracePt t="110689" x="7129463" y="5786438"/>
          <p14:tracePt t="110706" x="7129463" y="5815013"/>
          <p14:tracePt t="110722" x="7129463" y="5837238"/>
          <p14:tracePt t="110739" x="7129463" y="5880100"/>
          <p14:tracePt t="110756" x="7129463" y="5922963"/>
          <p14:tracePt t="110772" x="7129463" y="5951538"/>
          <p14:tracePt t="110789" x="7129463" y="5965825"/>
          <p14:tracePt t="110789" x="7129463" y="5994400"/>
          <p14:tracePt t="110806" x="7129463" y="6008688"/>
          <p14:tracePt t="110822" x="7129463" y="6029325"/>
          <p14:tracePt t="110839" x="7129463" y="6043613"/>
          <p14:tracePt t="110855" x="7129463" y="6057900"/>
          <p14:tracePt t="110872" x="7129463" y="6072188"/>
          <p14:tracePt t="110889" x="7129463" y="6080125"/>
          <p14:tracePt t="110905" x="7137400" y="6094413"/>
          <p14:tracePt t="110922" x="7143750" y="6100763"/>
          <p14:tracePt t="110974" x="7151688" y="6108700"/>
          <p14:tracePt t="110990" x="7158038" y="6115050"/>
          <p14:tracePt t="111006" x="7165975" y="6115050"/>
          <p14:tracePt t="111016" x="7172325" y="6115050"/>
          <p14:tracePt t="111022" x="7180263" y="6115050"/>
          <p14:tracePt t="111038" x="7186613" y="6115050"/>
          <p14:tracePt t="111055" x="7208838" y="6115050"/>
          <p14:tracePt t="111072" x="7223125" y="6115050"/>
          <p14:tracePt t="111088" x="7229475" y="6115050"/>
          <p14:tracePt t="111105" x="7243763" y="6115050"/>
          <p14:tracePt t="111122" x="7258050" y="6115050"/>
          <p14:tracePt t="111139" x="7265988" y="6115050"/>
          <p14:tracePt t="111155" x="7286625" y="6115050"/>
          <p14:tracePt t="111173" x="7300913" y="6115050"/>
          <p14:tracePt t="111188" x="7315200" y="6115050"/>
          <p14:tracePt t="111205" x="7329488" y="6115050"/>
          <p14:tracePt t="111205" x="7343775" y="6115050"/>
          <p14:tracePt t="111222" x="7366000" y="6115050"/>
          <p14:tracePt t="111238" x="7380288" y="6108700"/>
          <p14:tracePt t="111294" x="7408863" y="6108700"/>
          <p14:tracePt t="111302" x="7423150" y="6100763"/>
          <p14:tracePt t="111309" x="7437438" y="6094413"/>
          <p14:tracePt t="111322" x="7472363" y="6065838"/>
          <p14:tracePt t="111338" x="7486650" y="6051550"/>
          <p14:tracePt t="111355" x="7508875" y="6029325"/>
          <p14:tracePt t="111371" x="7529513" y="6008688"/>
          <p14:tracePt t="111388" x="7529513" y="6000750"/>
          <p14:tracePt t="111405" x="7529513" y="5986463"/>
          <p14:tracePt t="111422" x="7529513" y="5951538"/>
          <p14:tracePt t="111439" x="7543800" y="5922963"/>
          <p14:tracePt t="111455" x="7543800" y="5894388"/>
          <p14:tracePt t="111472" x="7543800" y="5857875"/>
          <p14:tracePt t="111488" x="7543800" y="5780088"/>
          <p14:tracePt t="111505" x="7543800" y="5722938"/>
          <p14:tracePt t="111521" x="7529513" y="5665788"/>
          <p14:tracePt t="111538" x="7515225" y="5629275"/>
          <p14:tracePt t="111554" x="7486650" y="5586413"/>
          <p14:tracePt t="111571" x="7472363" y="5565775"/>
          <p14:tracePt t="111588" x="7443788" y="5543550"/>
          <p14:tracePt t="111604" x="7386638" y="5486400"/>
          <p14:tracePt t="111622" x="7272338" y="5429250"/>
          <p14:tracePt t="111637" x="7172325" y="5372100"/>
          <p14:tracePt t="111654" x="7123113" y="5343525"/>
          <p14:tracePt t="111671" x="7094538" y="5337175"/>
          <p14:tracePt t="111688" x="7086600" y="5337175"/>
          <p14:tracePt t="111705" x="7058025" y="5337175"/>
          <p14:tracePt t="111742" x="7051675" y="5337175"/>
          <p14:tracePt t="111750" x="7043738" y="5329238"/>
          <p14:tracePt t="111758" x="7015163" y="5329238"/>
          <p14:tracePt t="111771" x="7000875" y="5329238"/>
          <p14:tracePt t="111788" x="6972300" y="5329238"/>
          <p14:tracePt t="111804" x="6943725" y="5329238"/>
          <p14:tracePt t="111821" x="6923088" y="5329238"/>
          <p14:tracePt t="111837" x="6900863" y="5329238"/>
          <p14:tracePt t="111854" x="6894513" y="5329238"/>
          <p14:tracePt t="111870" x="6880225" y="5337175"/>
          <p14:tracePt t="111887" x="6872288" y="5357813"/>
          <p14:tracePt t="111904" x="6872288" y="5394325"/>
          <p14:tracePt t="111921" x="6872288" y="5422900"/>
          <p14:tracePt t="111937" x="6872288" y="5465763"/>
          <p14:tracePt t="111954" x="6872288" y="5508625"/>
          <p14:tracePt t="111970" x="6872288" y="5551488"/>
          <p14:tracePt t="111987" x="6872288" y="5600700"/>
          <p14:tracePt t="112004" x="6872288" y="5651500"/>
          <p14:tracePt t="112020" x="6880225" y="5700713"/>
          <p14:tracePt t="112038" x="6894513" y="5751513"/>
          <p14:tracePt t="112054" x="6894513" y="5800725"/>
          <p14:tracePt t="112071" x="6894513" y="5865813"/>
          <p14:tracePt t="112087" x="6894513" y="5908675"/>
          <p14:tracePt t="112104" x="6894513" y="5929313"/>
          <p14:tracePt t="112120" x="6894513" y="5965825"/>
          <p14:tracePt t="112137" x="6894513" y="5994400"/>
          <p14:tracePt t="112153" x="6894513" y="6029325"/>
          <p14:tracePt t="112170" x="6894513" y="6037263"/>
          <p14:tracePt t="112188" x="6894513" y="6043613"/>
          <p14:tracePt t="112203" x="6894513" y="6065838"/>
          <p14:tracePt t="112220" x="6886575" y="6086475"/>
          <p14:tracePt t="112237" x="6858000" y="6137275"/>
          <p14:tracePt t="112237" x="6837363" y="6151563"/>
          <p14:tracePt t="112255" x="6815138" y="6180138"/>
          <p14:tracePt t="112270" x="6800850" y="6186488"/>
          <p14:tracePt t="112318" x="6786563" y="6186488"/>
          <p14:tracePt t="112326" x="6757988" y="6208713"/>
          <p14:tracePt t="112336" x="6751638" y="6215063"/>
          <p14:tracePt t="112353" x="6729413" y="6223000"/>
          <p14:tracePt t="112356" x="6715125" y="6223000"/>
          <p14:tracePt t="112369" x="6700838" y="6229350"/>
          <p14:tracePt t="112386" x="6686550" y="6229350"/>
          <p14:tracePt t="112403" x="6665913" y="6243638"/>
          <p14:tracePt t="112420" x="6651625" y="6243638"/>
          <p14:tracePt t="112436" x="6615113" y="6251575"/>
          <p14:tracePt t="112453" x="6600825" y="6251575"/>
          <p14:tracePt t="112453" x="6586538" y="6251575"/>
          <p14:tracePt t="112471" x="6580188" y="6251575"/>
          <p14:tracePt t="112486" x="6565900" y="6251575"/>
          <p14:tracePt t="112503" x="6543675" y="6257925"/>
          <p14:tracePt t="112519" x="6529388" y="6257925"/>
          <p14:tracePt t="112536" x="6500813" y="6257925"/>
          <p14:tracePt t="112553" x="6457950" y="6257925"/>
          <p14:tracePt t="112569" x="6443663" y="6257925"/>
          <p14:tracePt t="112587" x="6423025" y="6257925"/>
          <p14:tracePt t="112603" x="6408738" y="6257925"/>
          <p14:tracePt t="112619" x="6337300" y="6257925"/>
          <p14:tracePt t="112636" x="6294438" y="6257925"/>
          <p14:tracePt t="112654" x="6237288" y="6251575"/>
          <p14:tracePt t="112670" x="6200775" y="6243638"/>
          <p14:tracePt t="112686" x="6186488" y="6229350"/>
          <p14:tracePt t="112704" x="6172200" y="6229350"/>
          <p14:tracePt t="112720" x="6151563" y="6208713"/>
          <p14:tracePt t="112737" x="6122988" y="6186488"/>
          <p14:tracePt t="112753" x="6108700" y="6172200"/>
          <p14:tracePt t="112770" x="6086475" y="6157913"/>
          <p14:tracePt t="112786" x="6080125" y="6137275"/>
          <p14:tracePt t="112803" x="6065838" y="6122988"/>
          <p14:tracePt t="112819" x="6043613" y="6080125"/>
          <p14:tracePt t="112836" x="6022975" y="6057900"/>
          <p14:tracePt t="112853" x="6000750" y="6015038"/>
          <p14:tracePt t="112869" x="5986463" y="5972175"/>
          <p14:tracePt t="112886" x="5980113" y="5929313"/>
          <p14:tracePt t="112902" x="5957888" y="5872163"/>
          <p14:tracePt t="112920" x="5943600" y="5829300"/>
          <p14:tracePt t="112936" x="5900738" y="5800725"/>
          <p14:tracePt t="112953" x="5886450" y="5780088"/>
          <p14:tracePt t="112970" x="5865813" y="5743575"/>
          <p14:tracePt t="112985" x="5843588" y="5686425"/>
          <p14:tracePt t="113002" x="5843588" y="5651500"/>
          <p14:tracePt t="113019" x="5829300" y="5614988"/>
          <p14:tracePt t="113036" x="5822950" y="5594350"/>
          <p14:tracePt t="113052" x="5822950" y="5557838"/>
          <p14:tracePt t="113069" x="5808663" y="5514975"/>
          <p14:tracePt t="113085" x="5808663" y="5443538"/>
          <p14:tracePt t="113103" x="5808663" y="5400675"/>
          <p14:tracePt t="113119" x="5808663" y="5380038"/>
          <p14:tracePt t="113136" x="5808663" y="5343525"/>
          <p14:tracePt t="113152" x="5822950" y="5294313"/>
          <p14:tracePt t="113169" x="5843588" y="5243513"/>
          <p14:tracePt t="113186" x="5851525" y="5214938"/>
          <p14:tracePt t="113202" x="5880100" y="5180013"/>
          <p14:tracePt t="113219" x="5886450" y="5157788"/>
          <p14:tracePt t="113235" x="5915025" y="5122863"/>
          <p14:tracePt t="113253" x="5929313" y="5108575"/>
          <p14:tracePt t="113269" x="5943600" y="5094288"/>
          <p14:tracePt t="113285" x="5965825" y="5072063"/>
          <p14:tracePt t="113302" x="5986463" y="5065713"/>
          <p14:tracePt t="113319" x="6000750" y="5051425"/>
          <p14:tracePt t="113335" x="6015038" y="5051425"/>
          <p14:tracePt t="113352" x="6029325" y="5051425"/>
          <p14:tracePt t="113369" x="6065838" y="5043488"/>
          <p14:tracePt t="113385" x="6100763" y="5029200"/>
          <p14:tracePt t="113403" x="6122988" y="5022850"/>
          <p14:tracePt t="113418" x="6129338" y="5014913"/>
          <p14:tracePt t="113435" x="6143625" y="5014913"/>
          <p14:tracePt t="113452" x="6151563" y="5014913"/>
          <p14:tracePt t="113468" x="6172200" y="5014913"/>
          <p14:tracePt t="113510" x="6180138" y="5014913"/>
          <p14:tracePt t="113566" x="6186488" y="5014913"/>
          <p14:tracePt t="113574" x="6215063" y="5014913"/>
          <p14:tracePt t="113580" x="6223000" y="5014913"/>
          <p14:tracePt t="113589" x="6265863" y="5014913"/>
          <p14:tracePt t="113601" x="6294438" y="5014913"/>
          <p14:tracePt t="113619" x="6308725" y="5022850"/>
          <p14:tracePt t="113662" x="6315075" y="5029200"/>
          <p14:tracePt t="113681" x="6343650" y="5051425"/>
          <p14:tracePt t="113694" x="6357938" y="5057775"/>
          <p14:tracePt t="113702" x="6380163" y="5065713"/>
          <p14:tracePt t="113710" x="6415088" y="5086350"/>
          <p14:tracePt t="113718" x="6429375" y="5100638"/>
          <p14:tracePt t="113734" x="6443663" y="5114925"/>
          <p14:tracePt t="113751" x="6480175" y="5137150"/>
          <p14:tracePt t="113768" x="6494463" y="5151438"/>
          <p14:tracePt t="113784" x="6508750" y="5165725"/>
          <p14:tracePt t="113801" x="6529388" y="5186363"/>
          <p14:tracePt t="113818" x="6543675" y="5194300"/>
          <p14:tracePt t="113834" x="6565900" y="5222875"/>
          <p14:tracePt t="113851" x="6572250" y="5251450"/>
          <p14:tracePt t="113867" x="6594475" y="5280025"/>
          <p14:tracePt t="113885" x="6600825" y="5294313"/>
          <p14:tracePt t="113901" x="6608763" y="5300663"/>
          <p14:tracePt t="113901" x="6608763" y="5308600"/>
          <p14:tracePt t="113918" x="6629400" y="5343525"/>
          <p14:tracePt t="113934" x="6637338" y="5351463"/>
          <p14:tracePt t="113952" x="6637338" y="5365750"/>
          <p14:tracePt t="113967" x="6643688" y="5380038"/>
          <p14:tracePt t="113984" x="6657975" y="5400675"/>
          <p14:tracePt t="114002" x="6672263" y="5422900"/>
          <p14:tracePt t="114046" x="6680200" y="5437188"/>
          <p14:tracePt t="114054" x="6680200" y="5443538"/>
          <p14:tracePt t="114054" x="6686550" y="5465763"/>
          <p14:tracePt t="114070" x="6694488" y="5472113"/>
          <p14:tracePt t="114071" x="6700838" y="5480050"/>
          <p14:tracePt t="114084" x="6715125" y="5500688"/>
          <p14:tracePt t="114126" x="6723063" y="5508625"/>
          <p14:tracePt t="114134" x="6737350" y="5543550"/>
          <p14:tracePt t="114137" x="6751638" y="5580063"/>
          <p14:tracePt t="114150" x="6751638" y="5608638"/>
          <p14:tracePt t="114167" x="6765925" y="5637213"/>
          <p14:tracePt t="114185" x="6765925" y="5665788"/>
          <p14:tracePt t="114201" x="6765925" y="5694363"/>
          <p14:tracePt t="114218" x="6772275" y="5708650"/>
          <p14:tracePt t="114233" x="6772275" y="5729288"/>
          <p14:tracePt t="114250" x="6772275" y="5743575"/>
          <p14:tracePt t="114267" x="6772275" y="5765800"/>
          <p14:tracePt t="114284" x="6772275" y="5780088"/>
          <p14:tracePt t="114301" x="6772275" y="5800725"/>
          <p14:tracePt t="114318" x="6772275" y="5822950"/>
          <p14:tracePt t="114334" x="6772275" y="5851525"/>
          <p14:tracePt t="114350" x="6772275" y="5857875"/>
          <p14:tracePt t="114367" x="6772275" y="5886450"/>
          <p14:tracePt t="114384" x="6772275" y="5900738"/>
          <p14:tracePt t="114400" x="6772275" y="5937250"/>
          <p14:tracePt t="114417" x="6772275" y="5980113"/>
          <p14:tracePt t="114433" x="6751638" y="6015038"/>
          <p14:tracePt t="114450" x="6751638" y="6029325"/>
          <p14:tracePt t="114467" x="6743700" y="6043613"/>
          <p14:tracePt t="114484" x="6729413" y="6057900"/>
          <p14:tracePt t="114500" x="6700838" y="6072188"/>
          <p14:tracePt t="114517" x="6680200" y="6094413"/>
          <p14:tracePt t="114533" x="6637338" y="6115050"/>
          <p14:tracePt t="114551" x="6623050" y="6129338"/>
          <p14:tracePt t="114590" x="6580188" y="6143625"/>
          <p14:tracePt t="114600" x="6572250" y="6143625"/>
          <p14:tracePt t="114606" x="6537325" y="6151563"/>
          <p14:tracePt t="114618" x="6508750" y="6157913"/>
          <p14:tracePt t="114633" x="6494463" y="6157913"/>
          <p14:tracePt t="114649" x="6465888" y="6165850"/>
          <p14:tracePt t="114666" x="6451600" y="6172200"/>
          <p14:tracePt t="114683" x="6423025" y="6172200"/>
          <p14:tracePt t="114700" x="6386513" y="6172200"/>
          <p14:tracePt t="114716" x="6372225" y="6172200"/>
          <p14:tracePt t="114758" x="6357938" y="6172200"/>
          <p14:tracePt t="114766" x="6351588" y="6172200"/>
          <p14:tracePt t="114767" x="6323013" y="6172200"/>
          <p14:tracePt t="114784" x="6272213" y="6151563"/>
          <p14:tracePt t="114799" x="6237288" y="6122988"/>
          <p14:tracePt t="114816" x="6200775" y="6086475"/>
          <p14:tracePt t="114833" x="6180138" y="6065838"/>
          <p14:tracePt t="114850" x="6151563" y="6029325"/>
          <p14:tracePt t="114866" x="6122988" y="5986463"/>
          <p14:tracePt t="114884" x="6115050" y="5951538"/>
          <p14:tracePt t="114899" x="6086475" y="5908675"/>
          <p14:tracePt t="114916" x="6080125" y="5872163"/>
          <p14:tracePt t="114933" x="6065838" y="5837238"/>
          <p14:tracePt t="114949" x="6037263" y="5772150"/>
          <p14:tracePt t="114967" x="6037263" y="5743575"/>
          <p14:tracePt t="114983" x="6029325" y="5729288"/>
          <p14:tracePt t="115000" x="6022975" y="5694363"/>
          <p14:tracePt t="115016" x="6022975" y="5665788"/>
          <p14:tracePt t="115033" x="6022975" y="5608638"/>
          <p14:tracePt t="115049" x="6008688" y="5572125"/>
          <p14:tracePt t="115066" x="6008688" y="5537200"/>
          <p14:tracePt t="115083" x="6008688" y="5514975"/>
          <p14:tracePt t="115099" x="5994400" y="5465763"/>
          <p14:tracePt t="115116" x="5994400" y="5437188"/>
          <p14:tracePt t="115133" x="5994400" y="5386388"/>
          <p14:tracePt t="115149" x="5994400" y="5322888"/>
          <p14:tracePt t="115167" x="5994400" y="5308600"/>
          <p14:tracePt t="115184" x="5994400" y="5286375"/>
          <p14:tracePt t="115199" x="6000750" y="5257800"/>
          <p14:tracePt t="115216" x="6008688" y="5237163"/>
          <p14:tracePt t="115233" x="6015038" y="5229225"/>
          <p14:tracePt t="115250" x="6015038" y="5222875"/>
          <p14:tracePt t="115266" x="6022975" y="5200650"/>
          <p14:tracePt t="115310" x="6037263" y="5186363"/>
          <p14:tracePt t="115318" x="6043613" y="5157788"/>
          <p14:tracePt t="115334" x="6051550" y="5151438"/>
          <p14:tracePt t="115342" x="6080125" y="5143500"/>
          <p14:tracePt t="115374" x="6094413" y="5129213"/>
          <p14:tracePt t="115389" x="6115050" y="5114925"/>
          <p14:tracePt t="115390" x="6129338" y="5114925"/>
          <p14:tracePt t="115399" x="6157913" y="5114925"/>
          <p14:tracePt t="115415" x="6194425" y="5114925"/>
          <p14:tracePt t="115432" x="6200775" y="5114925"/>
          <p14:tracePt t="115449" x="6215063" y="5114925"/>
          <p14:tracePt t="115465" x="6229350" y="5114925"/>
          <p14:tracePt t="115482" x="6251575" y="5114925"/>
          <p14:tracePt t="115499" x="6272213" y="5114925"/>
          <p14:tracePt t="115516" x="6286500" y="5114925"/>
          <p14:tracePt t="115532" x="6294438" y="5114925"/>
          <p14:tracePt t="115550" x="6315075" y="5122863"/>
          <p14:tracePt t="115565" x="6380163" y="5165725"/>
          <p14:tracePt t="115583" x="6415088" y="5194300"/>
          <p14:tracePt t="115598" x="6437313" y="5214938"/>
          <p14:tracePt t="115615" x="6465888" y="5243513"/>
          <p14:tracePt t="115632" x="6486525" y="5265738"/>
          <p14:tracePt t="115648" x="6515100" y="5286375"/>
          <p14:tracePt t="115666" x="6543675" y="5322888"/>
          <p14:tracePt t="115682" x="6580188" y="5357813"/>
          <p14:tracePt t="115698" x="6594475" y="5394325"/>
          <p14:tracePt t="115715" x="6615113" y="5422900"/>
          <p14:tracePt t="115733" x="6623050" y="5451475"/>
          <p14:tracePt t="115748" x="6629400" y="5480050"/>
          <p14:tracePt t="115765" x="6629400" y="5514975"/>
          <p14:tracePt t="115765" x="6637338" y="5529263"/>
          <p14:tracePt t="115782" x="6657975" y="5557838"/>
          <p14:tracePt t="115798" x="6665913" y="5600700"/>
          <p14:tracePt t="115815" x="6672263" y="5622925"/>
          <p14:tracePt t="115832" x="6680200" y="5643563"/>
          <p14:tracePt t="115848" x="6686550" y="5665788"/>
          <p14:tracePt t="115865" x="6694488" y="5680075"/>
          <p14:tracePt t="115881" x="6700838" y="5694363"/>
          <p14:tracePt t="115897" x="6700838" y="5700713"/>
          <p14:tracePt t="115915" x="6715125" y="5737225"/>
          <p14:tracePt t="115931" x="6715125" y="5757863"/>
          <p14:tracePt t="115948" x="6715125" y="5772150"/>
          <p14:tracePt t="115965" x="6715125" y="5800725"/>
          <p14:tracePt t="115981" x="6715125" y="5822950"/>
          <p14:tracePt t="115999" x="6715125" y="5843588"/>
          <p14:tracePt t="116015" x="6700838" y="5880100"/>
          <p14:tracePt t="116032" x="6700838" y="5894388"/>
          <p14:tracePt t="116049" x="6686550" y="5915025"/>
          <p14:tracePt t="116066" x="6680200" y="5922963"/>
          <p14:tracePt t="116082" x="6672263" y="5929313"/>
          <p14:tracePt t="116098" x="6657975" y="5937250"/>
          <p14:tracePt t="116114" x="6651625" y="5943600"/>
          <p14:tracePt t="116131" x="6615113" y="5957888"/>
          <p14:tracePt t="116148" x="6600825" y="5972175"/>
          <p14:tracePt t="116164" x="6580188" y="5980113"/>
          <p14:tracePt t="116182" x="6557963" y="6000750"/>
          <p14:tracePt t="116198" x="6500813" y="6015038"/>
          <p14:tracePt t="116215" x="6472238" y="6022975"/>
          <p14:tracePt t="116231" x="6457950" y="6022975"/>
          <p14:tracePt t="116247" x="6443663" y="6043613"/>
          <p14:tracePt t="116264" x="6400800" y="6051550"/>
          <p14:tracePt t="116282" x="6386513" y="6051550"/>
          <p14:tracePt t="116298" x="6357938" y="6057900"/>
          <p14:tracePt t="116315" x="6337300" y="6057900"/>
          <p14:tracePt t="116332" x="6323013" y="6057900"/>
          <p14:tracePt t="116347" x="6308725" y="6057900"/>
          <p14:tracePt t="116364" x="6300788" y="6057900"/>
          <p14:tracePt t="116381" x="6294438" y="6057900"/>
          <p14:tracePt t="116397" x="6243638" y="6057900"/>
          <p14:tracePt t="116414" x="6208713" y="6057900"/>
          <p14:tracePt t="116430" x="6172200" y="6057900"/>
          <p14:tracePt t="116447" x="6157913" y="6051550"/>
          <p14:tracePt t="116464" x="6151563" y="6043613"/>
          <p14:tracePt t="116481" x="6129338" y="6008688"/>
          <p14:tracePt t="116497" x="6115050" y="5965825"/>
          <p14:tracePt t="116514" x="6100763" y="5922963"/>
          <p14:tracePt t="116531" x="6086475" y="5886450"/>
          <p14:tracePt t="116548" x="6072188" y="5843588"/>
          <p14:tracePt t="116564" x="6065838" y="5794375"/>
          <p14:tracePt t="116580" x="6065838" y="5772150"/>
          <p14:tracePt t="116597" x="6043613" y="5743575"/>
          <p14:tracePt t="116614" x="6037263" y="5729288"/>
          <p14:tracePt t="116630" x="6029325" y="5700713"/>
          <p14:tracePt t="116647" x="6008688" y="5657850"/>
          <p14:tracePt t="116665" x="6008688" y="5608638"/>
          <p14:tracePt t="116681" x="6008688" y="5543550"/>
          <p14:tracePt t="116697" x="6008688" y="5486400"/>
          <p14:tracePt t="116713" x="6008688" y="5451475"/>
          <p14:tracePt t="116730" x="6008688" y="5437188"/>
          <p14:tracePt t="116747" x="6008688" y="5400675"/>
          <p14:tracePt t="116764" x="6000750" y="5394325"/>
          <p14:tracePt t="116781" x="6000750" y="5365750"/>
          <p14:tracePt t="116797" x="6000750" y="5329238"/>
          <p14:tracePt t="116797" x="6000750" y="5314950"/>
          <p14:tracePt t="116814" x="6000750" y="5280025"/>
          <p14:tracePt t="116830" x="6000750" y="5272088"/>
          <p14:tracePt t="116846" x="6000750" y="5265738"/>
          <p14:tracePt t="116864" x="6000750" y="5251450"/>
          <p14:tracePt t="116910" x="6008688" y="5243513"/>
          <p14:tracePt t="116926" x="6015038" y="5229225"/>
          <p14:tracePt t="116942" x="6029325" y="5208588"/>
          <p14:tracePt t="116950" x="6051550" y="5180013"/>
          <p14:tracePt t="116964" x="6057900" y="5172075"/>
          <p14:tracePt t="116997" x="6086475" y="5165725"/>
          <p14:tracePt t="116998" x="6094413" y="5157788"/>
          <p14:tracePt t="117062" x="6115050" y="5157788"/>
          <p14:tracePt t="117078" x="6137275" y="5151438"/>
          <p14:tracePt t="117095" x="6143625" y="5151438"/>
          <p14:tracePt t="117102" x="6157913" y="5143500"/>
          <p14:tracePt t="117108" x="6165850" y="5143500"/>
          <p14:tracePt t="117113" x="6180138" y="5143500"/>
          <p14:tracePt t="117129" x="6200775" y="5137150"/>
          <p14:tracePt t="117147" x="6208713" y="5137150"/>
          <p14:tracePt t="117163" x="6215063" y="5137150"/>
          <p14:tracePt t="117180" x="6229350" y="5137150"/>
          <p14:tracePt t="117196" x="6251575" y="5137150"/>
          <p14:tracePt t="117213" x="6272213" y="5137150"/>
          <p14:tracePt t="117231" x="6294438" y="5137150"/>
          <p14:tracePt t="117246" x="6315075" y="5137150"/>
          <p14:tracePt t="117263" x="6323013" y="5137150"/>
          <p14:tracePt t="117279" x="6343650" y="5137150"/>
          <p14:tracePt t="117296" x="6365875" y="5137150"/>
          <p14:tracePt t="117313" x="6380163" y="5137150"/>
          <p14:tracePt t="117330" x="6386513" y="5137150"/>
          <p14:tracePt t="117346" x="6394450" y="5137150"/>
          <p14:tracePt t="117363" x="6415088" y="5157788"/>
          <p14:tracePt t="117379" x="6423025" y="5157788"/>
          <p14:tracePt t="117396" x="6443663" y="5172075"/>
          <p14:tracePt t="117412" x="6451600" y="5180013"/>
          <p14:tracePt t="117429" x="6472238" y="5214938"/>
          <p14:tracePt t="117447" x="6494463" y="5237163"/>
          <p14:tracePt t="117463" x="6508750" y="5251450"/>
          <p14:tracePt t="117480" x="6523038" y="5286375"/>
          <p14:tracePt t="117496" x="6529388" y="5300663"/>
          <p14:tracePt t="117513" x="6543675" y="5329238"/>
          <p14:tracePt t="117529" x="6557963" y="5351463"/>
          <p14:tracePt t="117545" x="6565900" y="5357813"/>
          <p14:tracePt t="117563" x="6572250" y="5380038"/>
          <p14:tracePt t="117580" x="6580188" y="5400675"/>
          <p14:tracePt t="117596" x="6586538" y="5422900"/>
          <p14:tracePt t="117612" x="6586538" y="5429250"/>
          <p14:tracePt t="117629" x="6594475" y="5451475"/>
          <p14:tracePt t="117646" x="6594475" y="5465763"/>
          <p14:tracePt t="117663" x="6594475" y="5480050"/>
          <p14:tracePt t="117679" x="6594475" y="5500688"/>
          <p14:tracePt t="117695" x="6594475" y="5508625"/>
          <p14:tracePt t="117712" x="6594475" y="5522913"/>
          <p14:tracePt t="117729" x="6594475" y="5537200"/>
          <p14:tracePt t="117745" x="6594475" y="5551488"/>
          <p14:tracePt t="117762" x="6594475" y="5557838"/>
          <p14:tracePt t="117779" x="6594475" y="5580063"/>
          <p14:tracePt t="117795" x="6600825" y="5600700"/>
          <p14:tracePt t="117838" x="6600825" y="5614988"/>
          <p14:tracePt t="117838" x="6600825" y="5622925"/>
          <p14:tracePt t="117854" x="6600825" y="5629275"/>
          <p14:tracePt t="117862" x="6600825" y="5637213"/>
          <p14:tracePt t="117863" x="6600825" y="5651500"/>
          <p14:tracePt t="117878" x="6600825" y="5657850"/>
          <p14:tracePt t="117896" x="6600825" y="5672138"/>
          <p14:tracePt t="117912" x="6600825" y="5694363"/>
          <p14:tracePt t="117958" x="6600825" y="5700713"/>
          <p14:tracePt t="117958" x="6600825" y="5708650"/>
          <p14:tracePt t="117990" x="6600825" y="5729288"/>
          <p14:tracePt t="118006" x="6600825" y="5737225"/>
          <p14:tracePt t="118013" x="6600825" y="5751513"/>
          <p14:tracePt t="118030" x="6600825" y="5780088"/>
          <p14:tracePt t="118045" x="6600825" y="5786438"/>
          <p14:tracePt t="118061" x="6600825" y="5794375"/>
          <p14:tracePt t="118062" x="6600825" y="5815013"/>
          <p14:tracePt t="118078" x="6600825" y="5837238"/>
          <p14:tracePt t="118095" x="6580188" y="5843588"/>
          <p14:tracePt t="118112" x="6572250" y="5857875"/>
          <p14:tracePt t="118128" x="6551613" y="5886450"/>
          <p14:tracePt t="118146" x="6543675" y="5900738"/>
          <p14:tracePt t="118181" x="6543675" y="5908675"/>
          <p14:tracePt t="118182" x="6537325" y="5915025"/>
          <p14:tracePt t="118262" x="6515100" y="5915025"/>
          <p14:tracePt t="118271" x="6508750" y="5915025"/>
          <p14:tracePt t="118278" x="6500813" y="5922963"/>
          <p14:tracePt t="118291" x="6486525" y="5937250"/>
          <p14:tracePt t="118295" x="6480175" y="5937250"/>
          <p14:tracePt t="118311" x="6472238" y="5943600"/>
          <p14:tracePt t="118365" x="6465888" y="5943600"/>
          <p14:tracePt t="118374" x="6457950" y="5943600"/>
          <p14:tracePt t="118390" x="6443663" y="5943600"/>
          <p14:tracePt t="118398" x="6423025" y="5957888"/>
          <p14:tracePt t="118430" x="6415088" y="5957888"/>
          <p14:tracePt t="118438" x="6386513" y="5957888"/>
          <p14:tracePt t="118446" x="6380163" y="5957888"/>
          <p14:tracePt t="118446" x="6351588" y="5957888"/>
          <p14:tracePt t="118462" x="6343650" y="5957888"/>
          <p14:tracePt t="118477" x="6337300" y="5957888"/>
          <p14:tracePt t="118494" x="6323013" y="5957888"/>
          <p14:tracePt t="118511" x="6315075" y="5957888"/>
          <p14:tracePt t="118528" x="6308725" y="5957888"/>
          <p14:tracePt t="118544" x="6300788" y="5957888"/>
          <p14:tracePt t="118561" x="6286500" y="5943600"/>
          <p14:tracePt t="118577" x="6237288" y="5937250"/>
          <p14:tracePt t="118595" x="6215063" y="5929313"/>
          <p14:tracePt t="118611" x="6172200" y="5908675"/>
          <p14:tracePt t="118628" x="6151563" y="5900738"/>
          <p14:tracePt t="118678" x="6143625" y="5900738"/>
          <p14:tracePt t="118686" x="6137275" y="5900738"/>
          <p14:tracePt t="118694" x="6129338" y="5900738"/>
          <p14:tracePt t="118699" x="6115050" y="5900738"/>
          <p14:tracePt t="118749" x="6100763" y="5886450"/>
          <p14:tracePt t="118758" x="6080125" y="5865813"/>
          <p14:tracePt t="118766" x="6043613" y="5808663"/>
          <p14:tracePt t="118777" x="6015038" y="5780088"/>
          <p14:tracePt t="118794" x="6008688" y="5765800"/>
          <p14:tracePt t="118811" x="6000750" y="5757863"/>
          <p14:tracePt t="118827" x="5986463" y="5722938"/>
          <p14:tracePt t="118844" x="5972175" y="5708650"/>
          <p14:tracePt t="118861" x="5965825" y="5657850"/>
          <p14:tracePt t="118877" x="5951538" y="5600700"/>
          <p14:tracePt t="118895" x="5929313" y="5572125"/>
          <p14:tracePt t="118911" x="5929313" y="5543550"/>
          <p14:tracePt t="118928" x="5929313" y="5514975"/>
          <p14:tracePt t="118944" x="5922963" y="5500688"/>
          <p14:tracePt t="118961" x="5922963" y="5465763"/>
          <p14:tracePt t="118977" x="5915025" y="5422900"/>
          <p14:tracePt t="118993" x="5915025" y="5394325"/>
          <p14:tracePt t="119010" x="5915025" y="5357813"/>
          <p14:tracePt t="119027" x="5908675" y="5343525"/>
          <p14:tracePt t="119044" x="5908675" y="5314950"/>
          <p14:tracePt t="119060" x="5908675" y="5300663"/>
          <p14:tracePt t="119078" x="5908675" y="5280025"/>
          <p14:tracePt t="119094" x="5908675" y="5243513"/>
          <p14:tracePt t="119111" x="5908675" y="5229225"/>
          <p14:tracePt t="119127" x="5929313" y="5208588"/>
          <p14:tracePt t="119143" x="5943600" y="5208588"/>
          <p14:tracePt t="119160" x="5980113" y="5186363"/>
          <p14:tracePt t="119178" x="6022975" y="5172075"/>
          <p14:tracePt t="119193" x="6065838" y="5165725"/>
          <p14:tracePt t="119210" x="6100763" y="5151438"/>
          <p14:tracePt t="119227" x="6143625" y="5137150"/>
          <p14:tracePt t="119243" x="6157913" y="5129213"/>
          <p14:tracePt t="119286" x="6172200" y="5129213"/>
          <p14:tracePt t="119301" x="6194425" y="5129213"/>
          <p14:tracePt t="119321" x="6200775" y="5129213"/>
          <p14:tracePt t="119330" x="6215063" y="5129213"/>
          <p14:tracePt t="119374" x="6223000" y="5129213"/>
          <p14:tracePt t="119382" x="6229350" y="5129213"/>
          <p14:tracePt t="119390" x="6237288" y="5129213"/>
          <p14:tracePt t="119393" x="6257925" y="5129213"/>
          <p14:tracePt t="119410" x="6272213" y="5129213"/>
          <p14:tracePt t="119426" x="6286500" y="5129213"/>
          <p14:tracePt t="119470" x="6294438" y="5129213"/>
          <p14:tracePt t="119470" x="6323013" y="5143500"/>
          <p14:tracePt t="119486" x="6337300" y="5157788"/>
          <p14:tracePt t="119494" x="6343650" y="5165725"/>
          <p14:tracePt t="119502" x="6372225" y="5186363"/>
          <p14:tracePt t="119509" x="6394450" y="5200650"/>
          <p14:tracePt t="119527" x="6415088" y="5208588"/>
          <p14:tracePt t="119566" x="6429375" y="5229225"/>
          <p14:tracePt t="119574" x="6437313" y="5237163"/>
          <p14:tracePt t="119582" x="6443663" y="5243513"/>
          <p14:tracePt t="119593" x="6472238" y="5272088"/>
          <p14:tracePt t="119610" x="6480175" y="5300663"/>
          <p14:tracePt t="119627" x="6486525" y="5322888"/>
          <p14:tracePt t="119643" x="6523038" y="5365750"/>
          <p14:tracePt t="119659" x="6537325" y="5394325"/>
          <p14:tracePt t="119677" x="6543675" y="5422900"/>
          <p14:tracePt t="119692" x="6551613" y="5443538"/>
          <p14:tracePt t="119709" x="6551613" y="5494338"/>
          <p14:tracePt t="119725" x="6551613" y="5522913"/>
          <p14:tracePt t="119743" x="6551613" y="5557838"/>
          <p14:tracePt t="119759" x="6551613" y="5600700"/>
          <p14:tracePt t="119776" x="6551613" y="5643563"/>
          <p14:tracePt t="119792" x="6551613" y="5680075"/>
          <p14:tracePt t="119809" x="6551613" y="5722938"/>
          <p14:tracePt t="119826" x="6551613" y="5743575"/>
          <p14:tracePt t="119842" x="6557963" y="5780088"/>
          <p14:tracePt t="119860" x="6557963" y="5808663"/>
          <p14:tracePt t="119876" x="6565900" y="5857875"/>
          <p14:tracePt t="119893" x="6565900" y="5900738"/>
          <p14:tracePt t="119909" x="6572250" y="5929313"/>
          <p14:tracePt t="119909" x="6572250" y="5951538"/>
          <p14:tracePt t="119926" x="6572250" y="5994400"/>
          <p14:tracePt t="119942" x="6572250" y="6022975"/>
          <p14:tracePt t="119959" x="6572250" y="6037263"/>
          <p14:tracePt t="119975" x="6572250" y="6072188"/>
          <p14:tracePt t="119992" x="6572250" y="6080125"/>
          <p14:tracePt t="120009" x="6572250" y="6094413"/>
          <p14:tracePt t="120026" x="6557963" y="6108700"/>
          <p14:tracePt t="120042" x="6551613" y="6108700"/>
          <p14:tracePt t="120059" x="6529388" y="6115050"/>
          <p14:tracePt t="120076" x="6508750" y="6122988"/>
          <p14:tracePt t="120092" x="6472238" y="6143625"/>
          <p14:tracePt t="120110" x="6437313" y="6151563"/>
          <p14:tracePt t="120126" x="6429375" y="6151563"/>
          <p14:tracePt t="120142" x="6408738" y="6151563"/>
          <p14:tracePt t="120158" x="6386513" y="6151563"/>
          <p14:tracePt t="120176" x="6365875" y="6151563"/>
          <p14:tracePt t="120193" x="6323013" y="6151563"/>
          <p14:tracePt t="120208" x="6286500" y="6151563"/>
          <p14:tracePt t="120226" x="6272213" y="6151563"/>
          <p14:tracePt t="120270" x="6265863" y="6151563"/>
          <p14:tracePt t="120286" x="6243638" y="6151563"/>
          <p14:tracePt t="120286" x="6237288" y="6143625"/>
          <p14:tracePt t="120302" x="6215063" y="6122988"/>
          <p14:tracePt t="120310" x="6180138" y="6100763"/>
          <p14:tracePt t="120325" x="6172200" y="6094413"/>
          <p14:tracePt t="120326" x="6122988" y="6051550"/>
          <p14:tracePt t="120326" x="6094413" y="6029325"/>
          <p14:tracePt t="120342" x="6086475" y="6008688"/>
          <p14:tracePt t="120358" x="6080125" y="5972175"/>
          <p14:tracePt t="120375" x="6051550" y="5929313"/>
          <p14:tracePt t="120392" x="6029325" y="5880100"/>
          <p14:tracePt t="120409" x="6015038" y="5837238"/>
          <p14:tracePt t="120425" x="6000750" y="5765800"/>
          <p14:tracePt t="120442" x="6000750" y="5700713"/>
          <p14:tracePt t="120458" x="6000750" y="5643563"/>
          <p14:tracePt t="120475" x="6000750" y="5600700"/>
          <p14:tracePt t="120492" x="6000750" y="5572125"/>
          <p14:tracePt t="120508" x="6000750" y="5557838"/>
          <p14:tracePt t="120525" x="6000750" y="5529263"/>
          <p14:tracePt t="120541" x="6000750" y="5514975"/>
          <p14:tracePt t="120582" x="6000750" y="5508625"/>
          <p14:tracePt t="120590" x="6000750" y="5494338"/>
          <p14:tracePt t="120670" x="6000750" y="5480050"/>
          <p14:tracePt t="120679" x="6000750" y="5472113"/>
          <p14:tracePt t="120679" x="6000750" y="5457825"/>
          <p14:tracePt t="120694" x="6015038" y="5437188"/>
          <p14:tracePt t="120742" x="6015038" y="5408613"/>
          <p14:tracePt t="120750" x="6029325" y="5380038"/>
          <p14:tracePt t="120758" x="6051550" y="5351463"/>
          <p14:tracePt t="120766" x="6080125" y="5286375"/>
          <p14:tracePt t="120775" x="6137275" y="5200650"/>
          <p14:tracePt t="120791" x="6180138" y="5100638"/>
          <p14:tracePt t="120808" x="6229350" y="4979988"/>
          <p14:tracePt t="120824" x="6286500" y="4829175"/>
          <p14:tracePt t="120841" x="6351588" y="4651375"/>
          <p14:tracePt t="120858" x="6400800" y="4500563"/>
          <p14:tracePt t="120874" x="6451600" y="4386263"/>
          <p14:tracePt t="120891" x="6500813" y="4286250"/>
          <p14:tracePt t="120907" x="6543675" y="4186238"/>
          <p14:tracePt t="120925" x="6580188" y="4071938"/>
          <p14:tracePt t="120941" x="6623050" y="3965575"/>
          <p14:tracePt t="120958" x="6629400" y="3871913"/>
          <p14:tracePt t="120975" x="6657975" y="3779838"/>
          <p14:tracePt t="120991" x="6672263" y="3671888"/>
          <p14:tracePt t="121008" x="6686550" y="3608388"/>
          <p14:tracePt t="121024" x="6708775" y="3508375"/>
          <p14:tracePt t="121041" x="6737350" y="3471863"/>
          <p14:tracePt t="121057" x="6751638" y="3429000"/>
          <p14:tracePt t="121074" x="6780213" y="3357563"/>
          <p14:tracePt t="121090" x="6794500" y="3300413"/>
          <p14:tracePt t="121107" x="6800850" y="3236913"/>
          <p14:tracePt t="121124" x="6829425" y="3179763"/>
          <p14:tracePt t="121140" x="6865938" y="3071813"/>
          <p14:tracePt t="121158" x="6886575" y="3022600"/>
          <p14:tracePt t="121175" x="6894513" y="2965450"/>
          <p14:tracePt t="121192" x="6894513" y="2936875"/>
          <p14:tracePt t="121208" x="6894513" y="2914650"/>
          <p14:tracePt t="121224" x="6894513" y="2857500"/>
          <p14:tracePt t="121240" x="6894513" y="2800350"/>
          <p14:tracePt t="121257" x="6872288" y="2722563"/>
          <p14:tracePt t="121274" x="6851650" y="2651125"/>
          <p14:tracePt t="121290" x="6843713" y="2571750"/>
          <p14:tracePt t="121307" x="6843713" y="2508250"/>
          <p14:tracePt t="121323" x="6843713" y="2422525"/>
          <p14:tracePt t="121340" x="6823075" y="2328863"/>
          <p14:tracePt t="121357" x="6808788" y="2200275"/>
          <p14:tracePt t="121357" x="6808788" y="2151063"/>
          <p14:tracePt t="121374" x="6786563" y="2008188"/>
          <p14:tracePt t="121390" x="6757988" y="1893888"/>
          <p14:tracePt t="121408" x="6757988" y="1808163"/>
          <p14:tracePt t="121423" x="6757988" y="1700213"/>
          <p14:tracePt t="121441" x="6757988" y="1608138"/>
          <p14:tracePt t="121457" x="6757988" y="1514475"/>
          <p14:tracePt t="121473" x="6757988" y="1450975"/>
          <p14:tracePt t="121491" x="6757988" y="1408113"/>
          <p14:tracePt t="121506" x="6757988" y="1371600"/>
          <p14:tracePt t="121523" x="6757988" y="1357313"/>
          <p14:tracePt t="121540" x="6757988" y="1328738"/>
          <p14:tracePt t="121557" x="6757988" y="1308100"/>
          <p14:tracePt t="121573" x="6751638" y="1293813"/>
          <p14:tracePt t="121662" x="6743700" y="1279525"/>
          <p14:tracePt t="121669" x="6723063" y="1279525"/>
          <p14:tracePt t="121679" x="6686550" y="1279525"/>
          <p14:tracePt t="121680" x="6657975" y="1279525"/>
          <p14:tracePt t="121694" x="6580188" y="1279525"/>
          <p14:tracePt t="121707" x="6523038" y="1279525"/>
          <p14:tracePt t="121723" x="6494463" y="1279525"/>
          <p14:tracePt t="121739" x="6457950" y="1279525"/>
          <p14:tracePt t="121756" x="6423025" y="1300163"/>
          <p14:tracePt t="121772" x="6308725" y="1365250"/>
          <p14:tracePt t="121790" x="6257925" y="1400175"/>
          <p14:tracePt t="121806" x="6186488" y="1457325"/>
          <p14:tracePt t="121823" x="6115050" y="1508125"/>
          <p14:tracePt t="121839" x="6057900" y="1550988"/>
          <p14:tracePt t="121856" x="6015038" y="1608138"/>
          <p14:tracePt t="121873" x="5986463" y="1651000"/>
          <p14:tracePt t="121889" x="5972175" y="1679575"/>
          <p14:tracePt t="121907" x="5951538" y="1728788"/>
          <p14:tracePt t="121923" x="5937250" y="1785938"/>
          <p14:tracePt t="121939" x="5922963" y="1836738"/>
          <p14:tracePt t="121956" x="5900738" y="1951038"/>
          <p14:tracePt t="121973" x="5894388" y="2157413"/>
          <p14:tracePt t="121990" x="5894388" y="2351088"/>
          <p14:tracePt t="122006" x="5894388" y="2486025"/>
          <p14:tracePt t="122023" x="5894388" y="2651125"/>
          <p14:tracePt t="122040" x="5972175" y="2828925"/>
          <p14:tracePt t="122056" x="6072188" y="3051175"/>
          <p14:tracePt t="122073" x="6172200" y="3200400"/>
          <p14:tracePt t="122089" x="6194425" y="3300413"/>
          <p14:tracePt t="122106" x="6237288" y="3357563"/>
          <p14:tracePt t="122123" x="6243638" y="3400425"/>
          <p14:tracePt t="122139" x="6272213" y="3436938"/>
          <p14:tracePt t="122157" x="6294438" y="3443288"/>
          <p14:tracePt t="122173" x="6323013" y="3451225"/>
          <p14:tracePt t="122173" x="6343650" y="3457575"/>
          <p14:tracePt t="122190" x="6372225" y="3486150"/>
          <p14:tracePt t="122206" x="6386513" y="3486150"/>
          <p14:tracePt t="122222" x="6415088" y="3486150"/>
          <p14:tracePt t="122240" x="6472238" y="3486150"/>
          <p14:tracePt t="122255" x="6537325" y="3486150"/>
          <p14:tracePt t="122273" x="6643688" y="3486150"/>
          <p14:tracePt t="122289" x="6737350" y="3471863"/>
          <p14:tracePt t="122306" x="6780213" y="3451225"/>
          <p14:tracePt t="122322" x="6851650" y="3400425"/>
          <p14:tracePt t="122339" x="6886575" y="3371850"/>
          <p14:tracePt t="122355" x="6943725" y="3351213"/>
          <p14:tracePt t="122372" x="6965950" y="3322638"/>
          <p14:tracePt t="122389" x="7000875" y="3286125"/>
          <p14:tracePt t="122405" x="7023100" y="3251200"/>
          <p14:tracePt t="122422" x="7058025" y="3200400"/>
          <p14:tracePt t="122439" x="7086600" y="3157538"/>
          <p14:tracePt t="122455" x="7115175" y="3108325"/>
          <p14:tracePt t="122472" x="7143750" y="3071813"/>
          <p14:tracePt t="122489" x="7172325" y="3000375"/>
          <p14:tracePt t="122506" x="7200900" y="2928938"/>
          <p14:tracePt t="122522" x="7229475" y="2865438"/>
          <p14:tracePt t="122538" x="7251700" y="2808288"/>
          <p14:tracePt t="122555" x="7286625" y="2693988"/>
          <p14:tracePt t="122572" x="7294563" y="2628900"/>
          <p14:tracePt t="122589" x="7315200" y="2557463"/>
          <p14:tracePt t="122605" x="7343775" y="2457450"/>
          <p14:tracePt t="122622" x="7358063" y="2379663"/>
          <p14:tracePt t="122639" x="7366000" y="2271713"/>
          <p14:tracePt t="122655" x="7394575" y="2165350"/>
          <p14:tracePt t="122672" x="7415213" y="2051050"/>
          <p14:tracePt t="122689" x="7415213" y="1971675"/>
          <p14:tracePt t="122705" x="7415213" y="1893888"/>
          <p14:tracePt t="122721" x="7415213" y="1808163"/>
          <p14:tracePt t="122738" x="7415213" y="1751013"/>
          <p14:tracePt t="122756" x="7415213" y="1693863"/>
          <p14:tracePt t="122771" x="7415213" y="1636713"/>
          <p14:tracePt t="122789" x="7415213" y="1565275"/>
          <p14:tracePt t="122805" x="7415213" y="1508125"/>
          <p14:tracePt t="122805" x="7408863" y="1471613"/>
          <p14:tracePt t="122822" x="7400925" y="1436688"/>
          <p14:tracePt t="122838" x="7394575" y="1422400"/>
          <p14:tracePt t="122855" x="7386638" y="1379538"/>
          <p14:tracePt t="122871" x="7380288" y="1357313"/>
          <p14:tracePt t="122888" x="7351713" y="1314450"/>
          <p14:tracePt t="122905" x="7337425" y="1285875"/>
          <p14:tracePt t="122921" x="7329488" y="1265238"/>
          <p14:tracePt t="122938" x="7300913" y="1243013"/>
          <p14:tracePt t="122954" x="7294563" y="1228725"/>
          <p14:tracePt t="122971" x="7280275" y="1214438"/>
          <p14:tracePt t="122988" x="7243763" y="1193800"/>
          <p14:tracePt t="123005" x="7194550" y="1157288"/>
          <p14:tracePt t="123021" x="7151688" y="1128713"/>
          <p14:tracePt t="123038" x="7137400" y="1122363"/>
          <p14:tracePt t="123054" x="7115175" y="1122363"/>
          <p14:tracePt t="123071" x="7100888" y="1114425"/>
          <p14:tracePt t="123118" x="7080250" y="1114425"/>
          <p14:tracePt t="123126" x="7051675" y="1114425"/>
          <p14:tracePt t="123134" x="7023100" y="1114425"/>
          <p14:tracePt t="123154" x="6951663" y="1128713"/>
          <p14:tracePt t="123155" x="6923088" y="1136650"/>
          <p14:tracePt t="123171" x="6886575" y="1157288"/>
          <p14:tracePt t="123189" x="6851650" y="1193800"/>
          <p14:tracePt t="123204" x="6815138" y="1228725"/>
          <p14:tracePt t="123221" x="6786563" y="1265238"/>
          <p14:tracePt t="123221" x="6765925" y="1279525"/>
          <p14:tracePt t="123238" x="6729413" y="1322388"/>
          <p14:tracePt t="123254" x="6708775" y="1371600"/>
          <p14:tracePt t="123271" x="6694488" y="1408113"/>
          <p14:tracePt t="123288" x="6672263" y="1465263"/>
          <p14:tracePt t="123305" x="6657975" y="1522413"/>
          <p14:tracePt t="123321" x="6643688" y="1543050"/>
          <p14:tracePt t="123338" x="6629400" y="1585913"/>
          <p14:tracePt t="123354" x="6608763" y="1628775"/>
          <p14:tracePt t="123371" x="6608763" y="1657350"/>
          <p14:tracePt t="123387" x="6600825" y="1700213"/>
          <p14:tracePt t="123404" x="6594475" y="1757363"/>
          <p14:tracePt t="123421" x="6594475" y="1800225"/>
          <p14:tracePt t="123437" x="6594475" y="1865313"/>
          <p14:tracePt t="123455" x="6594475" y="1908175"/>
          <p14:tracePt t="123470" x="6594475" y="1928813"/>
          <p14:tracePt t="123488" x="6594475" y="1965325"/>
          <p14:tracePt t="123505" x="6594475" y="2008188"/>
          <p14:tracePt t="123520" x="6594475" y="2051050"/>
          <p14:tracePt t="123537" x="6594475" y="2114550"/>
          <p14:tracePt t="123554" x="6594475" y="2151063"/>
          <p14:tracePt t="123571" x="6594475" y="2179638"/>
          <p14:tracePt t="123587" x="6594475" y="2208213"/>
          <p14:tracePt t="123603" x="6594475" y="2228850"/>
          <p14:tracePt t="123621" x="6594475" y="2236788"/>
          <p14:tracePt t="123654" x="6594475" y="2243138"/>
          <p14:tracePt t="123655" x="6594475" y="2257425"/>
          <p14:tracePt t="123742" x="6594475" y="2265363"/>
          <p14:tracePt t="124574" x="6594475" y="2271713"/>
          <p14:tracePt t="126886" x="6594475" y="2279650"/>
          <p14:tracePt t="127150" x="6600825" y="2279650"/>
          <p14:tracePt t="130262" x="6608763" y="2300288"/>
          <p14:tracePt t="130270" x="6608763" y="2393950"/>
          <p14:tracePt t="130278" x="6608763" y="2428875"/>
          <p14:tracePt t="130279" x="6608763" y="2528888"/>
          <p14:tracePt t="130295" x="6608763" y="2622550"/>
          <p14:tracePt t="130312" x="6608763" y="2714625"/>
          <p14:tracePt t="130327" x="6608763" y="2814638"/>
          <p14:tracePt t="130344" x="6600825" y="2894013"/>
          <p14:tracePt t="130360" x="6580188" y="2994025"/>
          <p14:tracePt t="130377" x="6572250" y="3100388"/>
          <p14:tracePt t="130394" x="6543675" y="3257550"/>
          <p14:tracePt t="130411" x="6523038" y="3386138"/>
          <p14:tracePt t="130428" x="6515100" y="3529013"/>
          <p14:tracePt t="130444" x="6480175" y="3629025"/>
          <p14:tracePt t="130461" x="6465888" y="3757613"/>
          <p14:tracePt t="130477" x="6465888" y="3900488"/>
          <p14:tracePt t="130494" x="6465888" y="3979863"/>
          <p14:tracePt t="130511" x="6465888" y="4043363"/>
          <p14:tracePt t="130527" x="6465888" y="4129088"/>
          <p14:tracePt t="130544" x="6457950" y="4237038"/>
          <p14:tracePt t="130560" x="6437313" y="4314825"/>
          <p14:tracePt t="130577" x="6415088" y="4414838"/>
          <p14:tracePt t="130594" x="6400800" y="4500563"/>
          <p14:tracePt t="130611" x="6380163" y="4586288"/>
          <p14:tracePt t="130627" x="6380163" y="4665663"/>
          <p14:tracePt t="130644" x="6372225" y="4757738"/>
          <p14:tracePt t="130660" x="6365875" y="4837113"/>
          <p14:tracePt t="130677" x="6365875" y="4900613"/>
          <p14:tracePt t="130677" x="6365875" y="4951413"/>
          <p14:tracePt t="130694" x="6365875" y="5014913"/>
          <p14:tracePt t="130710" x="6365875" y="5051425"/>
          <p14:tracePt t="130727" x="6365875" y="5086350"/>
          <p14:tracePt t="130743" x="6365875" y="5129213"/>
          <p14:tracePt t="130760" x="6365875" y="5180013"/>
          <p14:tracePt t="130776" x="6365875" y="5208588"/>
          <p14:tracePt t="130794" x="6365875" y="5251450"/>
          <p14:tracePt t="130809" x="6372225" y="5265738"/>
          <p14:tracePt t="130826" x="6372225" y="5294313"/>
          <p14:tracePt t="130844" x="6394450" y="5343525"/>
          <p14:tracePt t="130860" x="6394450" y="5372100"/>
          <p14:tracePt t="130877" x="6400800" y="5429250"/>
          <p14:tracePt t="130894" x="6400800" y="5537200"/>
          <p14:tracePt t="130910" x="6400800" y="5586413"/>
          <p14:tracePt t="130927" x="6400800" y="5622925"/>
          <p14:tracePt t="130944" x="6400800" y="5665788"/>
          <p14:tracePt t="130960" x="6400800" y="5694363"/>
          <p14:tracePt t="130976" x="6400800" y="5729288"/>
          <p14:tracePt t="130993" x="6423025" y="5772150"/>
          <p14:tracePt t="131009" x="6429375" y="5829300"/>
          <p14:tracePt t="131026" x="6429375" y="5865813"/>
          <p14:tracePt t="131043" x="6437313" y="5894388"/>
          <p14:tracePt t="131060" x="6437313" y="5922963"/>
          <p14:tracePt t="131077" x="6437313" y="5943600"/>
          <p14:tracePt t="131093" x="6437313" y="5957888"/>
          <p14:tracePt t="131142" x="6437313" y="5965825"/>
          <p14:tracePt t="131150" x="6437313" y="5980113"/>
          <p14:tracePt t="131158" x="6437313" y="6000750"/>
          <p14:tracePt t="131164" x="6423025" y="6008688"/>
          <p14:tracePt t="131177" x="6386513" y="6008688"/>
          <p14:tracePt t="131193" x="6337300" y="6008688"/>
          <p14:tracePt t="131210" x="6280150" y="6008688"/>
          <p14:tracePt t="131226" x="6257925" y="6008688"/>
          <p14:tracePt t="131243" x="6251575" y="6008688"/>
          <p14:tracePt t="131278" x="6243638" y="6008688"/>
          <p14:tracePt t="131278" x="6208713" y="6008688"/>
          <p14:tracePt t="131293" x="6165850" y="6008688"/>
          <p14:tracePt t="131310" x="6086475" y="5965825"/>
          <p14:tracePt t="131326" x="6065838" y="5951538"/>
          <p14:tracePt t="131342" x="6037263" y="5929313"/>
          <p14:tracePt t="131359" x="6037263" y="5915025"/>
          <p14:tracePt t="131377" x="6037263" y="5900738"/>
          <p14:tracePt t="131393" x="6029325" y="5857875"/>
          <p14:tracePt t="131409" x="6015038" y="5808663"/>
          <p14:tracePt t="131427" x="5994400" y="5729288"/>
          <p14:tracePt t="131443" x="5980113" y="5680075"/>
          <p14:tracePt t="131459" x="5972175" y="5622925"/>
          <p14:tracePt t="131476" x="5972175" y="5580063"/>
          <p14:tracePt t="131492" x="5965825" y="5529263"/>
          <p14:tracePt t="131509" x="5943600" y="5457825"/>
          <p14:tracePt t="131526" x="5943600" y="5414963"/>
          <p14:tracePt t="131542" x="5943600" y="5372100"/>
          <p14:tracePt t="131558" x="5943600" y="5322888"/>
          <p14:tracePt t="131575" x="5943600" y="5272088"/>
          <p14:tracePt t="131592" x="5943600" y="5229225"/>
          <p14:tracePt t="131609" x="5943600" y="5194300"/>
          <p14:tracePt t="131625" x="5943600" y="5186363"/>
          <p14:tracePt t="131742" x="5943600" y="5180013"/>
          <p14:tracePt t="131750" x="5951538" y="5172075"/>
          <p14:tracePt t="131757" x="5972175" y="5172075"/>
          <p14:tracePt t="131758" x="6015038" y="5172075"/>
          <p14:tracePt t="131775" x="6057900" y="5151438"/>
          <p14:tracePt t="131792" x="6115050" y="5143500"/>
          <p14:tracePt t="131886" x="6122988" y="5143500"/>
          <p14:tracePt t="131902" x="6129338" y="5143500"/>
          <p14:tracePt t="131958" x="6151563" y="5143500"/>
          <p14:tracePt t="131966" x="6172200" y="5143500"/>
          <p14:tracePt t="131974" x="6186488" y="5157788"/>
          <p14:tracePt t="131980" x="6208713" y="5165725"/>
          <p14:tracePt t="131991" x="6223000" y="5200650"/>
          <p14:tracePt t="132008" x="6251575" y="5243513"/>
          <p14:tracePt t="132025" x="6272213" y="5300663"/>
          <p14:tracePt t="132041" x="6300788" y="5357813"/>
          <p14:tracePt t="132058" x="6308725" y="5386388"/>
          <p14:tracePt t="132074" x="6315075" y="5408613"/>
          <p14:tracePt t="132092" x="6323013" y="5429250"/>
          <p14:tracePt t="132108" x="6337300" y="5457825"/>
          <p14:tracePt t="132125" x="6343650" y="5472113"/>
          <p14:tracePt t="132142" x="6357938" y="5500688"/>
          <p14:tracePt t="132158" x="6357938" y="5508625"/>
          <p14:tracePt t="132176" x="6372225" y="5537200"/>
          <p14:tracePt t="132191" x="6380163" y="5551488"/>
          <p14:tracePt t="132208" x="6380163" y="5565775"/>
          <p14:tracePt t="132224" x="6380163" y="5572125"/>
          <p14:tracePt t="132241" x="6380163" y="5580063"/>
          <p14:tracePt t="132258" x="6386513" y="5600700"/>
          <p14:tracePt t="132274" x="6386513" y="5614988"/>
          <p14:tracePt t="132291" x="6386513" y="5643563"/>
          <p14:tracePt t="132308" x="6386513" y="5651500"/>
          <p14:tracePt t="132325" x="6386513" y="5657850"/>
          <p14:tracePt t="132342" x="6386513" y="5686425"/>
          <p14:tracePt t="132358" x="6386513" y="5700713"/>
          <p14:tracePt t="132375" x="6386513" y="5729288"/>
          <p14:tracePt t="132391" x="6386513" y="5737225"/>
          <p14:tracePt t="132408" x="6380163" y="5765800"/>
          <p14:tracePt t="132454" x="6365875" y="5786438"/>
          <p14:tracePt t="132470" x="6357938" y="5815013"/>
          <p14:tracePt t="132478" x="6351588" y="5822950"/>
          <p14:tracePt t="132485" x="6343650" y="5829300"/>
          <p14:tracePt t="132499" x="6329363" y="5829300"/>
          <p14:tracePt t="132507" x="6323013" y="5837238"/>
          <p14:tracePt t="132524" x="6300788" y="5851525"/>
          <p14:tracePt t="132541" x="6286500" y="5857875"/>
          <p14:tracePt t="132862" x="6265863" y="5857875"/>
          <p14:tracePt t="132870" x="6257925" y="5851525"/>
          <p14:tracePt t="132877" x="6251575" y="5851525"/>
          <p14:tracePt t="132910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992243" cy="5111750"/>
          </a:xfrm>
        </p:spPr>
        <p:txBody>
          <a:bodyPr/>
          <a:lstStyle/>
          <a:p>
            <a:r>
              <a:rPr lang="en-US" dirty="0"/>
              <a:t>How much to speculate</a:t>
            </a:r>
          </a:p>
          <a:p>
            <a:pPr lvl="1"/>
            <a:r>
              <a:rPr lang="en-US" dirty="0" err="1"/>
              <a:t>Mis</a:t>
            </a:r>
            <a:r>
              <a:rPr lang="en-US" dirty="0"/>
              <a:t>-speculation degrades performance and power relative to no speculation</a:t>
            </a:r>
          </a:p>
          <a:p>
            <a:pPr lvl="2"/>
            <a:r>
              <a:rPr lang="en-US" dirty="0"/>
              <a:t>May cause additional misses (cache, TLB)</a:t>
            </a:r>
          </a:p>
          <a:p>
            <a:pPr lvl="1"/>
            <a:r>
              <a:rPr lang="en-US" dirty="0"/>
              <a:t>Prevent speculative code from causing higher costing misses (e.g. L2)</a:t>
            </a:r>
          </a:p>
          <a:p>
            <a:r>
              <a:rPr lang="en-US"/>
              <a:t>Speculating </a:t>
            </a:r>
            <a:r>
              <a:rPr lang="en-US" dirty="0"/>
              <a:t>through multiple branches</a:t>
            </a:r>
          </a:p>
          <a:p>
            <a:pPr lvl="1"/>
            <a:r>
              <a:rPr lang="en-US" dirty="0"/>
              <a:t>Complicates </a:t>
            </a:r>
            <a:r>
              <a:rPr lang="en-US"/>
              <a:t>speculation recovery</a:t>
            </a:r>
          </a:p>
          <a:p>
            <a:r>
              <a:rPr lang="en-US"/>
              <a:t>Speculation and energy efficiency</a:t>
            </a:r>
          </a:p>
          <a:p>
            <a:pPr lvl="1"/>
            <a:r>
              <a:rPr lang="en-US"/>
              <a:t>Note:  speculation is only energy efficient when it significantly improves performance</a:t>
            </a:r>
          </a:p>
          <a:p>
            <a:pPr lvl="1"/>
            <a:endParaRPr lang="en-US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5952920" y="2824272"/>
            <a:ext cx="6015493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Adv. Techniques for Instruction Delivery and Speculation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Much?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920"/>
    </mc:Choice>
    <mc:Fallback>
      <p:transition spd="slow" advTm="368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1003" x="6251575" y="5300663"/>
          <p14:tracePt t="281116" x="6237288" y="5300663"/>
          <p14:tracePt t="281124" x="6229350" y="5300663"/>
          <p14:tracePt t="281132" x="6223000" y="5300663"/>
          <p14:tracePt t="281140" x="6200775" y="5300663"/>
          <p14:tracePt t="281156" x="6157913" y="5300663"/>
          <p14:tracePt t="281172" x="6137275" y="5322888"/>
          <p14:tracePt t="281188" x="6108700" y="5329238"/>
          <p14:tracePt t="281203" x="6094413" y="5337175"/>
          <p14:tracePt t="281220" x="6072188" y="5337175"/>
          <p14:tracePt t="281235" x="6043613" y="5343525"/>
          <p14:tracePt t="281235" x="6037263" y="5343525"/>
          <p14:tracePt t="281251" x="6015038" y="5365750"/>
          <p14:tracePt t="281275" x="5994400" y="5365750"/>
          <p14:tracePt t="281301" x="5957888" y="5372100"/>
          <p14:tracePt t="281302" x="5937250" y="5380038"/>
          <p14:tracePt t="281324" x="5900738" y="5386388"/>
          <p14:tracePt t="281334" x="5865813" y="5408613"/>
          <p14:tracePt t="281356" x="5822950" y="5414963"/>
          <p14:tracePt t="281368" x="5780088" y="5422900"/>
          <p14:tracePt t="281384" x="5729288" y="5437188"/>
          <p14:tracePt t="281401" x="5672138" y="5465763"/>
          <p14:tracePt t="281418" x="5637213" y="5480050"/>
          <p14:tracePt t="281434" x="5557838" y="5508625"/>
          <p14:tracePt t="281434" x="5529263" y="5508625"/>
          <p14:tracePt t="281452" x="5451475" y="5529263"/>
          <p14:tracePt t="281468" x="5365750" y="5565775"/>
          <p14:tracePt t="281484" x="5286375" y="5580063"/>
          <p14:tracePt t="281501" x="5157788" y="5608638"/>
          <p14:tracePt t="281518" x="5051425" y="5614988"/>
          <p14:tracePt t="281534" x="4943475" y="5614988"/>
          <p14:tracePt t="281551" x="4857750" y="5614988"/>
          <p14:tracePt t="281567" x="4751388" y="5614988"/>
          <p14:tracePt t="281584" x="4608513" y="5629275"/>
          <p14:tracePt t="281601" x="4414838" y="5665788"/>
          <p14:tracePt t="281617" x="4222750" y="5665788"/>
          <p14:tracePt t="281634" x="4051300" y="5665788"/>
          <p14:tracePt t="281651" x="3908425" y="5665788"/>
          <p14:tracePt t="281651" x="3871913" y="5665788"/>
          <p14:tracePt t="281668" x="3808413" y="5665788"/>
          <p14:tracePt t="281684" x="3751263" y="5672138"/>
          <p14:tracePt t="281700" x="3686175" y="5686425"/>
          <p14:tracePt t="281717" x="3614738" y="5694363"/>
          <p14:tracePt t="281733" x="3551238" y="5694363"/>
          <p14:tracePt t="281751" x="3465513" y="5694363"/>
          <p14:tracePt t="281767" x="3336925" y="5694363"/>
          <p14:tracePt t="281784" x="3214688" y="5694363"/>
          <p14:tracePt t="281800" x="3057525" y="5694363"/>
          <p14:tracePt t="281817" x="2922588" y="5694363"/>
          <p14:tracePt t="281833" x="2779713" y="5694363"/>
          <p14:tracePt t="281850" x="2714625" y="5694363"/>
          <p14:tracePt t="281867" x="2608263" y="5694363"/>
          <p14:tracePt t="281884" x="2543175" y="5694363"/>
          <p14:tracePt t="281901" x="2479675" y="5694363"/>
          <p14:tracePt t="281917" x="2400300" y="5694363"/>
          <p14:tracePt t="281934" x="2336800" y="5694363"/>
          <p14:tracePt t="281950" x="2279650" y="5694363"/>
          <p14:tracePt t="281968" x="2236788" y="5694363"/>
          <p14:tracePt t="281984" x="2157413" y="5694363"/>
          <p14:tracePt t="282001" x="2065338" y="5694363"/>
          <p14:tracePt t="282017" x="2000250" y="5694363"/>
          <p14:tracePt t="282034" x="1943100" y="5694363"/>
          <p14:tracePt t="282050" x="1865313" y="5694363"/>
          <p14:tracePt t="282067" x="1779588" y="5672138"/>
          <p14:tracePt t="282084" x="1728788" y="5672138"/>
          <p14:tracePt t="282100" x="1671638" y="5665788"/>
          <p14:tracePt t="282117" x="1636713" y="5657850"/>
          <p14:tracePt t="282133" x="1628775" y="5651500"/>
          <p14:tracePt t="282150" x="1622425" y="5651500"/>
          <p14:tracePt t="282166" x="1585913" y="5622925"/>
          <p14:tracePt t="282183" x="1571625" y="5614988"/>
          <p14:tracePt t="282200" x="1557338" y="5608638"/>
          <p14:tracePt t="282217" x="1550988" y="5600700"/>
          <p14:tracePt t="282233" x="1550988" y="5594350"/>
          <p14:tracePt t="282250" x="1543050" y="5580063"/>
          <p14:tracePt t="282267" x="1543050" y="5565775"/>
          <p14:tracePt t="282283" x="1528763" y="5522913"/>
          <p14:tracePt t="282301" x="1528763" y="5500688"/>
          <p14:tracePt t="282316" x="1528763" y="5494338"/>
          <p14:tracePt t="282333" x="1528763" y="5472113"/>
          <p14:tracePt t="282349" x="1528763" y="5465763"/>
          <p14:tracePt t="282366" x="1528763" y="5457825"/>
          <p14:tracePt t="282383" x="1528763" y="5437188"/>
          <p14:tracePt t="282399" x="1528763" y="5422900"/>
          <p14:tracePt t="282417" x="1536700" y="5400675"/>
          <p14:tracePt t="282433" x="1557338" y="5372100"/>
          <p14:tracePt t="282449" x="1571625" y="5343525"/>
          <p14:tracePt t="282466" x="1585913" y="5329238"/>
          <p14:tracePt t="282482" x="1600200" y="5300663"/>
          <p14:tracePt t="282523" x="1622425" y="5300663"/>
          <p14:tracePt t="282533" x="1628775" y="5300663"/>
          <p14:tracePt t="282540" x="1636713" y="5300663"/>
          <p14:tracePt t="282588" x="1643063" y="5294313"/>
          <p14:tracePt t="282596" x="1657350" y="5294313"/>
          <p14:tracePt t="282604" x="1665288" y="5294313"/>
          <p14:tracePt t="282619" x="1679575" y="5286375"/>
          <p14:tracePt t="282625" x="1685925" y="5280025"/>
          <p14:tracePt t="282633" x="1708150" y="5272088"/>
          <p14:tracePt t="282687" x="1736725" y="5272088"/>
          <p14:tracePt t="282708" x="1743075" y="5272088"/>
          <p14:tracePt t="282716" x="1765300" y="5272088"/>
          <p14:tracePt t="282724" x="1785938" y="5272088"/>
          <p14:tracePt t="282737" x="1793875" y="5272088"/>
          <p14:tracePt t="282750" x="1814513" y="5272088"/>
          <p14:tracePt t="282766" x="1828800" y="5272088"/>
          <p14:tracePt t="282782" x="1851025" y="5272088"/>
          <p14:tracePt t="282799" x="1871663" y="5265738"/>
          <p14:tracePt t="282816" x="1885950" y="5265738"/>
          <p14:tracePt t="282832" x="1908175" y="5257800"/>
          <p14:tracePt t="282849" x="1936750" y="5257800"/>
          <p14:tracePt t="282865" x="1957388" y="5237163"/>
          <p14:tracePt t="282882" x="1979613" y="5229225"/>
          <p14:tracePt t="282899" x="1985963" y="5229225"/>
          <p14:tracePt t="282915" x="2008188" y="5229225"/>
          <p14:tracePt t="282932" x="2014538" y="5229225"/>
          <p14:tracePt t="282949" x="2043113" y="5222875"/>
          <p14:tracePt t="282966" x="2057400" y="5222875"/>
          <p14:tracePt t="282982" x="2065338" y="5214938"/>
          <p14:tracePt t="283000" x="2071688" y="5214938"/>
          <p14:tracePt t="283016" x="2093913" y="5200650"/>
          <p14:tracePt t="283031" x="2100263" y="5200650"/>
          <p14:tracePt t="283048" x="2122488" y="5200650"/>
          <p14:tracePt t="283065" x="2128838" y="5194300"/>
          <p14:tracePt t="283082" x="2136775" y="5194300"/>
          <p14:tracePt t="283115" x="2143125" y="5194300"/>
          <p14:tracePt t="283116" x="2165350" y="5194300"/>
          <p14:tracePt t="283132" x="2179638" y="5194300"/>
          <p14:tracePt t="283148" x="2200275" y="5194300"/>
          <p14:tracePt t="283165" x="2214563" y="5194300"/>
          <p14:tracePt t="283183" x="2222500" y="5194300"/>
          <p14:tracePt t="283198" x="2243138" y="5194300"/>
          <p14:tracePt t="283215" x="2257425" y="5194300"/>
          <p14:tracePt t="283232" x="2279650" y="5194300"/>
          <p14:tracePt t="283248" x="2286000" y="5200650"/>
          <p14:tracePt t="283266" x="2300288" y="5200650"/>
          <p14:tracePt t="283308" x="2314575" y="5200650"/>
          <p14:tracePt t="283323" x="2322513" y="5208588"/>
          <p14:tracePt t="283355" x="2328863" y="5208588"/>
          <p14:tracePt t="283364" x="2336800" y="5214938"/>
          <p14:tracePt t="283396" x="2351088" y="5214938"/>
          <p14:tracePt t="283427" x="2357438" y="5214938"/>
          <p14:tracePt t="283435" x="2365375" y="5214938"/>
          <p14:tracePt t="283442" x="2371725" y="5214938"/>
          <p14:tracePt t="283499" x="2400300" y="5222875"/>
          <p14:tracePt t="283499" x="2408238" y="5229225"/>
          <p14:tracePt t="283580" x="2414588" y="5229225"/>
          <p14:tracePt t="283596" x="2428875" y="5229225"/>
          <p14:tracePt t="283612" x="2436813" y="5229225"/>
          <p14:tracePt t="283620" x="2443163" y="5229225"/>
          <p14:tracePt t="283635" x="2451100" y="5229225"/>
          <p14:tracePt t="283675" x="2465388" y="5229225"/>
          <p14:tracePt t="283683" x="2471738" y="5229225"/>
          <p14:tracePt t="283692" x="2479675" y="5237163"/>
          <p14:tracePt t="283701" x="2486025" y="5237163"/>
          <p14:tracePt t="283714" x="2500313" y="5251450"/>
          <p14:tracePt t="283731" x="2508250" y="5251450"/>
          <p14:tracePt t="283747" x="2514600" y="5251450"/>
          <p14:tracePt t="283764" x="2528888" y="5265738"/>
          <p14:tracePt t="283812" x="2536825" y="5265738"/>
          <p14:tracePt t="283827" x="2543175" y="5272088"/>
          <p14:tracePt t="283867" x="2551113" y="5272088"/>
          <p14:tracePt t="284076" x="2579688" y="5272088"/>
          <p14:tracePt t="284084" x="2593975" y="5280025"/>
          <p14:tracePt t="284100" x="2600325" y="5286375"/>
          <p14:tracePt t="284113" x="2600325" y="5300663"/>
          <p14:tracePt t="284114" x="2614613" y="5314950"/>
          <p14:tracePt t="284130" x="2628900" y="5351463"/>
          <p14:tracePt t="284130" x="2636838" y="5357813"/>
          <p14:tracePt t="284148" x="2643188" y="5380038"/>
          <p14:tracePt t="284163" x="2651125" y="5386388"/>
          <p14:tracePt t="284180" x="2671763" y="5408613"/>
          <p14:tracePt t="284197" x="2693988" y="5422900"/>
          <p14:tracePt t="284214" x="2708275" y="5437188"/>
          <p14:tracePt t="284230" x="2722563" y="5451475"/>
          <p14:tracePt t="284247" x="2757488" y="5472113"/>
          <p14:tracePt t="284264" x="2794000" y="5486400"/>
          <p14:tracePt t="284280" x="2814638" y="5508625"/>
          <p14:tracePt t="284297" x="2871788" y="5514975"/>
          <p14:tracePt t="284313" x="2894013" y="5522913"/>
          <p14:tracePt t="284330" x="2965450" y="5522913"/>
          <p14:tracePt t="284347" x="3094038" y="5557838"/>
          <p14:tracePt t="284363" x="3157538" y="5557838"/>
          <p14:tracePt t="284380" x="3200400" y="5565775"/>
          <p14:tracePt t="284397" x="3257550" y="5580063"/>
          <p14:tracePt t="284414" x="3300413" y="5580063"/>
          <p14:tracePt t="284430" x="3343275" y="5580063"/>
          <p14:tracePt t="284446" x="3386138" y="5580063"/>
          <p14:tracePt t="284463" x="3443288" y="5580063"/>
          <p14:tracePt t="284480" x="3500438" y="5580063"/>
          <p14:tracePt t="284496" x="3543300" y="5580063"/>
          <p14:tracePt t="284513" x="3586163" y="5580063"/>
          <p14:tracePt t="284530" x="3608388" y="5580063"/>
          <p14:tracePt t="284547" x="3651250" y="5580063"/>
          <p14:tracePt t="284547" x="3671888" y="5580063"/>
          <p14:tracePt t="284564" x="3714750" y="5580063"/>
          <p14:tracePt t="284579" x="3757613" y="5580063"/>
          <p14:tracePt t="284597" x="3822700" y="5580063"/>
          <p14:tracePt t="284613" x="3857625" y="5580063"/>
          <p14:tracePt t="284630" x="3894138" y="5580063"/>
          <p14:tracePt t="284646" x="3922713" y="5580063"/>
          <p14:tracePt t="284662" x="3957638" y="5580063"/>
          <p14:tracePt t="284680" x="3986213" y="5580063"/>
          <p14:tracePt t="284696" x="4037013" y="5580063"/>
          <p14:tracePt t="284713" x="4079875" y="5580063"/>
          <p14:tracePt t="284730" x="4100513" y="5580063"/>
          <p14:tracePt t="284746" x="4137025" y="5580063"/>
          <p14:tracePt t="284763" x="4157663" y="5580063"/>
          <p14:tracePt t="284972" x="4137025" y="5580063"/>
          <p14:tracePt t="284979" x="4129088" y="5586413"/>
          <p14:tracePt t="284987" x="4071938" y="5600700"/>
          <p14:tracePt t="284998" x="4051300" y="5600700"/>
          <p14:tracePt t="285013" x="4008438" y="5608638"/>
          <p14:tracePt t="285028" x="3965575" y="5608638"/>
          <p14:tracePt t="285045" x="3908425" y="5608638"/>
          <p14:tracePt t="285062" x="3829050" y="5608638"/>
          <p14:tracePt t="285080" x="3779838" y="5608638"/>
          <p14:tracePt t="285096" x="3722688" y="5608638"/>
          <p14:tracePt t="285112" x="3665538" y="5608638"/>
          <p14:tracePt t="285129" x="3622675" y="5608638"/>
          <p14:tracePt t="285145" x="3579813" y="5608638"/>
          <p14:tracePt t="285162" x="3557588" y="5608638"/>
          <p14:tracePt t="285178" x="3494088" y="5608638"/>
          <p14:tracePt t="285196" x="3414713" y="5608638"/>
          <p14:tracePt t="285212" x="3351213" y="5608638"/>
          <p14:tracePt t="285230" x="3271838" y="5608638"/>
          <p14:tracePt t="285246" x="3222625" y="5608638"/>
          <p14:tracePt t="285262" x="3179763" y="5608638"/>
          <p14:tracePt t="285278" x="3143250" y="5608638"/>
          <p14:tracePt t="285297" x="3114675" y="5608638"/>
          <p14:tracePt t="285312" x="3043238" y="5608638"/>
          <p14:tracePt t="285328" x="2986088" y="5608638"/>
          <p14:tracePt t="285345" x="2914650" y="5608638"/>
          <p14:tracePt t="285361" x="2857500" y="5608638"/>
          <p14:tracePt t="285361" x="2851150" y="5608638"/>
          <p14:tracePt t="285380" x="2808288" y="5608638"/>
          <p14:tracePt t="285395" x="2765425" y="5608638"/>
          <p14:tracePt t="285413" x="2728913" y="5608638"/>
          <p14:tracePt t="285428" x="2700338" y="5608638"/>
          <p14:tracePt t="285445" x="2665413" y="5608638"/>
          <p14:tracePt t="285461" x="2651125" y="5608638"/>
          <p14:tracePt t="285478" x="2643188" y="5608638"/>
          <p14:tracePt t="285495" x="2622550" y="5608638"/>
          <p14:tracePt t="285511" x="2614613" y="5608638"/>
          <p14:tracePt t="285548" x="2608263" y="5608638"/>
          <p14:tracePt t="285548" x="2579688" y="5600700"/>
          <p14:tracePt t="285572" x="2571750" y="5600700"/>
          <p14:tracePt t="285603" x="2565400" y="5600700"/>
          <p14:tracePt t="285771" x="2565400" y="5594350"/>
          <p14:tracePt t="285780" x="2593975" y="5586413"/>
          <p14:tracePt t="285780" x="2622550" y="5586413"/>
          <p14:tracePt t="285794" x="2671763" y="5557838"/>
          <p14:tracePt t="285811" x="2708275" y="5551488"/>
          <p14:tracePt t="285828" x="2722563" y="5551488"/>
          <p14:tracePt t="285845" x="2743200" y="5543550"/>
          <p14:tracePt t="285862" x="2786063" y="5529263"/>
          <p14:tracePt t="285878" x="2843213" y="5522913"/>
          <p14:tracePt t="285895" x="2886075" y="5508625"/>
          <p14:tracePt t="285911" x="2928938" y="5500688"/>
          <p14:tracePt t="285955" x="2936875" y="5500688"/>
          <p14:tracePt t="285963" x="2951163" y="5500688"/>
          <p14:tracePt t="285978" x="2971800" y="5500688"/>
          <p14:tracePt t="285978" x="3022600" y="5500688"/>
          <p14:tracePt t="285994" x="3114675" y="5500688"/>
          <p14:tracePt t="285994" x="3143250" y="5500688"/>
          <p14:tracePt t="286012" x="3157538" y="5500688"/>
          <p14:tracePt t="286027" x="3179763" y="5500688"/>
          <p14:tracePt t="286045" x="3214688" y="5500688"/>
          <p14:tracePt t="286061" x="3271838" y="5500688"/>
          <p14:tracePt t="286079" x="3294063" y="5500688"/>
          <p14:tracePt t="286095" x="3336925" y="5500688"/>
          <p14:tracePt t="286111" x="3379788" y="5500688"/>
          <p14:tracePt t="286127" x="3422650" y="5500688"/>
          <p14:tracePt t="286144" x="3486150" y="5500688"/>
          <p14:tracePt t="286161" x="3557588" y="5500688"/>
          <p14:tracePt t="286178" x="3643313" y="5500688"/>
          <p14:tracePt t="286195" x="3751263" y="5500688"/>
          <p14:tracePt t="286211" x="3886200" y="5500688"/>
          <p14:tracePt t="286228" x="3951288" y="5500688"/>
          <p14:tracePt t="286244" x="3994150" y="5500688"/>
          <p14:tracePt t="286261" x="4043363" y="5500688"/>
          <p14:tracePt t="286278" x="4071938" y="5500688"/>
          <p14:tracePt t="286294" x="4100513" y="5500688"/>
          <p14:tracePt t="286311" x="4129088" y="5486400"/>
          <p14:tracePt t="286436" x="4114800" y="5486400"/>
          <p14:tracePt t="286444" x="4029075" y="5500688"/>
          <p14:tracePt t="286446" x="3951288" y="5537200"/>
          <p14:tracePt t="286461" x="3879850" y="5543550"/>
          <p14:tracePt t="286478" x="3814763" y="5565775"/>
          <p14:tracePt t="286494" x="3757613" y="5565775"/>
          <p14:tracePt t="286510" x="3686175" y="5586413"/>
          <p14:tracePt t="286528" x="3608388" y="5586413"/>
          <p14:tracePt t="286544" x="3529013" y="5586413"/>
          <p14:tracePt t="286561" x="3451225" y="5586413"/>
          <p14:tracePt t="286577" x="3386138" y="5586413"/>
          <p14:tracePt t="286594" x="3357563" y="5586413"/>
          <p14:tracePt t="286610" x="3308350" y="5586413"/>
          <p14:tracePt t="286626" x="3265488" y="5594350"/>
          <p14:tracePt t="286644" x="3208338" y="5594350"/>
          <p14:tracePt t="286660" x="3151188" y="5594350"/>
          <p14:tracePt t="286676" x="3108325" y="5594350"/>
          <p14:tracePt t="286693" x="3065463" y="5594350"/>
          <p14:tracePt t="286711" x="3000375" y="5594350"/>
          <p14:tracePt t="286726" x="2971800" y="5594350"/>
          <p14:tracePt t="286744" x="2943225" y="5594350"/>
          <p14:tracePt t="286760" x="2908300" y="5600700"/>
          <p14:tracePt t="286777" x="2894013" y="5600700"/>
          <p14:tracePt t="286795" x="2865438" y="5600700"/>
          <p14:tracePt t="286810" x="2836863" y="5608638"/>
          <p14:tracePt t="286827" x="2800350" y="5608638"/>
          <p14:tracePt t="286846" x="2786063" y="5614988"/>
          <p14:tracePt t="286861" x="2779713" y="5622925"/>
          <p14:tracePt t="286900" x="2751138" y="5622925"/>
          <p14:tracePt t="286910" x="2743200" y="5622925"/>
          <p14:tracePt t="286910" x="2722563" y="5622925"/>
          <p14:tracePt t="286927" x="2714625" y="5622925"/>
          <p14:tracePt t="286944" x="2708275" y="5622925"/>
          <p14:tracePt t="286960" x="2700338" y="5622925"/>
          <p14:tracePt t="286977" x="2686050" y="5622925"/>
          <p14:tracePt t="286993" x="2679700" y="5622925"/>
          <p14:tracePt t="287339" x="2657475" y="5614988"/>
          <p14:tracePt t="287372" x="2643188" y="5614988"/>
          <p14:tracePt t="287379" x="2628900" y="5608638"/>
          <p14:tracePt t="287387" x="2622550" y="5600700"/>
          <p14:tracePt t="287395" x="2614613" y="5594350"/>
          <p14:tracePt t="287427" x="2608263" y="5594350"/>
          <p14:tracePt t="287435" x="2600325" y="5594350"/>
          <p14:tracePt t="287446" x="2593975" y="5594350"/>
          <p14:tracePt t="287459" x="2586038" y="5594350"/>
          <p14:tracePt t="287476" x="2565400" y="5594350"/>
          <p14:tracePt t="287492" x="2551113" y="5594350"/>
          <p14:tracePt t="287509" x="2543175" y="5594350"/>
          <p14:tracePt t="287525" x="2528888" y="5594350"/>
          <p14:tracePt t="287542" x="2522538" y="5594350"/>
          <p14:tracePt t="287559" x="2514600" y="5594350"/>
          <p14:tracePt t="287595" x="2508250" y="5594350"/>
          <p14:tracePt t="287635" x="2493963" y="5594350"/>
          <p14:tracePt t="287651" x="2486025" y="5594350"/>
          <p14:tracePt t="287667" x="2479675" y="5594350"/>
          <p14:tracePt t="287684" x="2471738" y="5586413"/>
          <p14:tracePt t="287803" x="2457450" y="5586413"/>
          <p14:tracePt t="287852" x="2451100" y="5586413"/>
          <p14:tracePt t="287947" x="2443163" y="5586413"/>
          <p14:tracePt t="287955" x="2422525" y="5580063"/>
          <p14:tracePt t="288028" x="2414588" y="5580063"/>
          <p14:tracePt t="288043" x="2408238" y="5580063"/>
          <p14:tracePt t="288059" x="2400300" y="5580063"/>
          <p14:tracePt t="288080" x="2393950" y="5572125"/>
          <p14:tracePt t="288092" x="2379663" y="5572125"/>
          <p14:tracePt t="288092" x="2357438" y="5551488"/>
          <p14:tracePt t="288835" x="2365375" y="5551488"/>
          <p14:tracePt t="288955" x="2371725" y="5551488"/>
          <p14:tracePt t="289291" x="2379663" y="5551488"/>
          <p14:tracePt t="289419" x="2386013" y="5543550"/>
          <p14:tracePt t="289427" x="2393950" y="5543550"/>
          <p14:tracePt t="289475" x="2400300" y="5543550"/>
          <p14:tracePt t="289739" x="2408238" y="5543550"/>
          <p14:tracePt t="289867" x="2428875" y="5543550"/>
          <p14:tracePt t="289875" x="2436813" y="5543550"/>
          <p14:tracePt t="289883" x="2451100" y="5543550"/>
          <p14:tracePt t="289891" x="2479675" y="5543550"/>
          <p14:tracePt t="289905" x="2508250" y="5543550"/>
          <p14:tracePt t="289922" x="2571750" y="5543550"/>
          <p14:tracePt t="289939" x="2651125" y="5557838"/>
          <p14:tracePt t="289956" x="2671763" y="5557838"/>
          <p14:tracePt t="289973" x="2693988" y="5557838"/>
          <p14:tracePt t="289989" x="2736850" y="5557838"/>
          <p14:tracePt t="290005" x="2771775" y="5557838"/>
          <p14:tracePt t="290022" x="2794000" y="5557838"/>
          <p14:tracePt t="290038" x="2828925" y="5557838"/>
          <p14:tracePt t="290055" x="2851150" y="5565775"/>
          <p14:tracePt t="290071" x="2914650" y="5565775"/>
          <p14:tracePt t="290090" x="3043238" y="5586413"/>
          <p14:tracePt t="290106" x="3136900" y="5600700"/>
          <p14:tracePt t="290123" x="3222625" y="5600700"/>
          <p14:tracePt t="290139" x="3343275" y="5600700"/>
          <p14:tracePt t="290156" x="3422650" y="5600700"/>
          <p14:tracePt t="290172" x="3465513" y="5600700"/>
          <p14:tracePt t="290188" x="3494088" y="5600700"/>
          <p14:tracePt t="290205" x="3514725" y="5600700"/>
          <p14:tracePt t="290221" x="3594100" y="5600700"/>
          <p14:tracePt t="290239" x="3700463" y="5600700"/>
          <p14:tracePt t="290255" x="3794125" y="5600700"/>
          <p14:tracePt t="290272" x="3836988" y="5600700"/>
          <p14:tracePt t="290288" x="3865563" y="5600700"/>
          <p14:tracePt t="290305" x="3886200" y="5600700"/>
          <p14:tracePt t="290321" x="3929063" y="5600700"/>
          <p14:tracePt t="290339" x="4022725" y="5600700"/>
          <p14:tracePt t="290356" x="4086225" y="5600700"/>
          <p14:tracePt t="290372" x="4122738" y="5600700"/>
          <p14:tracePt t="290389" x="4171950" y="5608638"/>
          <p14:tracePt t="290405" x="4265613" y="5614988"/>
          <p14:tracePt t="290422" x="4343400" y="5614988"/>
          <p14:tracePt t="290437" x="4386263" y="5629275"/>
          <p14:tracePt t="290455" x="4429125" y="5629275"/>
          <p14:tracePt t="290471" x="4457700" y="5643563"/>
          <p14:tracePt t="290488" x="4479925" y="5643563"/>
          <p14:tracePt t="290505" x="4522788" y="5643563"/>
          <p14:tracePt t="290522" x="4579938" y="5665788"/>
          <p14:tracePt t="290538" x="4600575" y="5665788"/>
          <p14:tracePt t="290554" x="4622800" y="5665788"/>
          <p14:tracePt t="290603" x="4643438" y="5665788"/>
          <p14:tracePt t="290611" x="4657725" y="5665788"/>
          <p14:tracePt t="290619" x="4665663" y="5672138"/>
          <p14:tracePt t="290619" x="4679950" y="5672138"/>
          <p14:tracePt t="290643" x="4686300" y="5672138"/>
          <p14:tracePt t="290651" x="4694238" y="5672138"/>
          <p14:tracePt t="290659" x="4722813" y="5686425"/>
          <p14:tracePt t="290672" x="4729163" y="5686425"/>
          <p14:tracePt t="290688" x="4743450" y="5686425"/>
          <p14:tracePt t="290704" x="4772025" y="5686425"/>
          <p14:tracePt t="290721" x="4779963" y="5686425"/>
          <p14:tracePt t="290763" x="4794250" y="5686425"/>
          <p14:tracePt t="290771" x="4800600" y="5686425"/>
          <p14:tracePt t="290782" x="4808538" y="5686425"/>
          <p14:tracePt t="290827" x="4814888" y="5686425"/>
          <p14:tracePt t="290835" x="4837113" y="5686425"/>
          <p14:tracePt t="290843" x="4843463" y="5686425"/>
          <p14:tracePt t="290858" x="4851400" y="5686425"/>
          <p14:tracePt t="290871" x="4872038" y="5686425"/>
          <p14:tracePt t="290887" x="4879975" y="5686425"/>
          <p14:tracePt t="290931" x="4886325" y="5686425"/>
          <p14:tracePt t="290939" x="4894263" y="5686425"/>
          <p14:tracePt t="290948" x="4914900" y="5686425"/>
          <p14:tracePt t="290964" x="4922838" y="5686425"/>
          <p14:tracePt t="290971" x="4951413" y="5680075"/>
          <p14:tracePt t="290987" x="4986338" y="5672138"/>
          <p14:tracePt t="291004" x="5014913" y="5651500"/>
          <p14:tracePt t="291021" x="5029200" y="5651500"/>
          <p14:tracePt t="291037" x="5051425" y="5643563"/>
          <p14:tracePt t="291053" x="5072063" y="5643563"/>
          <p14:tracePt t="291070" x="5114925" y="5643563"/>
          <p14:tracePt t="291087" x="5129213" y="5637213"/>
          <p14:tracePt t="291104" x="5172075" y="5637213"/>
          <p14:tracePt t="291121" x="5200650" y="5629275"/>
          <p14:tracePt t="291138" x="5208588" y="5629275"/>
          <p14:tracePt t="291172" x="5214938" y="5629275"/>
          <p14:tracePt t="291172" x="5243513" y="5629275"/>
          <p14:tracePt t="291188" x="5280025" y="5629275"/>
          <p14:tracePt t="291204" x="5314950" y="5629275"/>
          <p14:tracePt t="291221" x="5357813" y="5629275"/>
          <p14:tracePt t="291237" x="5408613" y="5629275"/>
          <p14:tracePt t="291253" x="5437188" y="5629275"/>
          <p14:tracePt t="291270" x="5494338" y="5629275"/>
          <p14:tracePt t="291286" x="5537200" y="5629275"/>
          <p14:tracePt t="291304" x="5580063" y="5629275"/>
          <p14:tracePt t="291320" x="5622925" y="5629275"/>
          <p14:tracePt t="291336" x="5665788" y="5629275"/>
          <p14:tracePt t="291353" x="5708650" y="5629275"/>
          <p14:tracePt t="291370" x="5765800" y="5629275"/>
          <p14:tracePt t="291370" x="5794375" y="5629275"/>
          <p14:tracePt t="291387" x="5808663" y="5629275"/>
          <p14:tracePt t="291402" x="5894388" y="5629275"/>
          <p14:tracePt t="291421" x="5922963" y="5629275"/>
          <p14:tracePt t="291436" x="5943600" y="5629275"/>
          <p14:tracePt t="291454" x="5980113" y="5608638"/>
          <p14:tracePt t="291470" x="6000750" y="5600700"/>
          <p14:tracePt t="291487" x="6015038" y="5600700"/>
          <p14:tracePt t="291503" x="6051550" y="5600700"/>
          <p14:tracePt t="291519" x="6057900" y="5600700"/>
          <p14:tracePt t="291536" x="6080125" y="5600700"/>
          <p14:tracePt t="291552" x="6100763" y="5600700"/>
          <p14:tracePt t="291569" x="6137275" y="5600700"/>
          <p14:tracePt t="291587" x="6157913" y="5600700"/>
          <p14:tracePt t="291587" x="6172200" y="5600700"/>
          <p14:tracePt t="291620" x="6208713" y="5600700"/>
          <p14:tracePt t="291620" x="6251575" y="5608638"/>
          <p14:tracePt t="291637" x="6300788" y="5614988"/>
          <p14:tracePt t="291653" x="6329363" y="5614988"/>
          <p14:tracePt t="291669" x="6351588" y="5614988"/>
          <p14:tracePt t="291686" x="6380163" y="5614988"/>
          <p14:tracePt t="291703" x="6408738" y="5614988"/>
          <p14:tracePt t="291720" x="6429375" y="5614988"/>
          <p14:tracePt t="291736" x="6465888" y="5614988"/>
          <p14:tracePt t="291753" x="6500813" y="5614988"/>
          <p14:tracePt t="291769" x="6515100" y="5614988"/>
          <p14:tracePt t="291786" x="6543675" y="5614988"/>
          <p14:tracePt t="291803" x="6586538" y="5614988"/>
          <p14:tracePt t="291820" x="6629400" y="5614988"/>
          <p14:tracePt t="291836" x="6657975" y="5614988"/>
          <p14:tracePt t="291853" x="6715125" y="5614988"/>
          <p14:tracePt t="291870" x="6751638" y="5614988"/>
          <p14:tracePt t="291886" x="6780213" y="5614988"/>
          <p14:tracePt t="291903" x="6794500" y="5614988"/>
          <p14:tracePt t="291919" x="6823075" y="5614988"/>
          <p14:tracePt t="291936" x="6837363" y="5614988"/>
          <p14:tracePt t="291952" x="6858000" y="5614988"/>
          <p14:tracePt t="291969" x="6872288" y="5614988"/>
          <p14:tracePt t="291986" x="6900863" y="5614988"/>
          <p14:tracePt t="292002" x="6908800" y="5614988"/>
          <p14:tracePt t="292163" x="6900863" y="5614988"/>
          <p14:tracePt t="292172" x="6886575" y="5622925"/>
          <p14:tracePt t="292179" x="6880225" y="5622925"/>
          <p14:tracePt t="292187" x="6865938" y="5629275"/>
          <p14:tracePt t="292228" x="6858000" y="5629275"/>
          <p14:tracePt t="292231" x="6837363" y="5629275"/>
          <p14:tracePt t="292236" x="6829425" y="5629275"/>
          <p14:tracePt t="292252" x="6808788" y="5643563"/>
          <p14:tracePt t="292269" x="6800850" y="5643563"/>
          <p14:tracePt t="292285" x="6786563" y="5651500"/>
          <p14:tracePt t="292302" x="6743700" y="5665788"/>
          <p14:tracePt t="292319" x="6715125" y="5672138"/>
          <p14:tracePt t="292335" x="6680200" y="5672138"/>
          <p14:tracePt t="292353" x="6657975" y="5686425"/>
          <p14:tracePt t="292369" x="6637338" y="5686425"/>
          <p14:tracePt t="292386" x="6615113" y="5686425"/>
          <p14:tracePt t="292402" x="6572250" y="5694363"/>
          <p14:tracePt t="292418" x="6415088" y="5722938"/>
          <p14:tracePt t="292435" x="6337300" y="5722938"/>
          <p14:tracePt t="292453" x="6186488" y="5757863"/>
          <p14:tracePt t="292468" x="5994400" y="5780088"/>
          <p14:tracePt t="292485" x="5815013" y="5837238"/>
          <p14:tracePt t="292501" x="5737225" y="5843588"/>
          <p14:tracePt t="292518" x="5680075" y="5865813"/>
          <p14:tracePt t="292535" x="5651500" y="5865813"/>
          <p14:tracePt t="292551" x="5629275" y="5865813"/>
          <p14:tracePt t="292568" x="5594350" y="5872163"/>
          <p14:tracePt t="292584" x="5557838" y="5880100"/>
          <p14:tracePt t="292602" x="5529263" y="5880100"/>
          <p14:tracePt t="292618" x="5486400" y="5880100"/>
          <p14:tracePt t="292635" x="5465763" y="5886450"/>
          <p14:tracePt t="292652" x="5437188" y="5886450"/>
          <p14:tracePt t="292668" x="5429250" y="5886450"/>
          <p14:tracePt t="292685" x="5422900" y="5886450"/>
          <p14:tracePt t="292731" x="5408613" y="5886450"/>
          <p14:tracePt t="292739" x="5394325" y="5886450"/>
          <p14:tracePt t="292747" x="5386388" y="5886450"/>
          <p14:tracePt t="292751" x="5357813" y="5886450"/>
          <p14:tracePt t="292768" x="5351463" y="5886450"/>
          <p14:tracePt t="292784" x="5343525" y="5886450"/>
          <p14:tracePt t="292819" x="5329238" y="5886450"/>
          <p14:tracePt t="292835" x="5322888" y="5886450"/>
          <p14:tracePt t="292835" x="5314950" y="5886450"/>
          <p14:tracePt t="292850" x="5286375" y="5886450"/>
          <p14:tracePt t="292907" x="5265738" y="5865813"/>
          <p14:tracePt t="292964" x="5251450" y="5865813"/>
          <p14:tracePt t="292964" x="5243513" y="5857875"/>
          <p14:tracePt t="293043" x="5243513" y="5851525"/>
          <p14:tracePt t="293045" x="5243513" y="5837238"/>
          <p14:tracePt t="293051" x="5243513" y="5822950"/>
          <p14:tracePt t="293068" x="5243513" y="5794375"/>
          <p14:tracePt t="293085" x="5272088" y="5772150"/>
          <p14:tracePt t="293101" x="5300663" y="5765800"/>
          <p14:tracePt t="293117" x="5357813" y="5737225"/>
          <p14:tracePt t="293134" x="5400675" y="5729288"/>
          <p14:tracePt t="293151" x="5443538" y="5722938"/>
          <p14:tracePt t="293169" x="5514975" y="5694363"/>
          <p14:tracePt t="293184" x="5557838" y="5680075"/>
          <p14:tracePt t="293201" x="5594350" y="5672138"/>
          <p14:tracePt t="293218" x="5629275" y="5672138"/>
          <p14:tracePt t="293233" x="5651500" y="5657850"/>
          <p14:tracePt t="293250" x="5715000" y="5651500"/>
          <p14:tracePt t="293267" x="5822950" y="5608638"/>
          <p14:tracePt t="293284" x="5915025" y="5600700"/>
          <p14:tracePt t="293301" x="6000750" y="5586413"/>
          <p14:tracePt t="293317" x="6108700" y="5580063"/>
          <p14:tracePt t="293334" x="6223000" y="5543550"/>
          <p14:tracePt t="293351" x="6294438" y="5543550"/>
          <p14:tracePt t="293367" x="6365875" y="5537200"/>
          <p14:tracePt t="293383" x="6408738" y="5529263"/>
          <p14:tracePt t="293400" x="6500813" y="5500688"/>
          <p14:tracePt t="293418" x="6565900" y="5494338"/>
          <p14:tracePt t="293433" x="6637338" y="5486400"/>
          <p14:tracePt t="293450" x="6686550" y="5486400"/>
          <p14:tracePt t="293450" x="6715125" y="5472113"/>
          <p14:tracePt t="293468" x="6743700" y="5472113"/>
          <p14:tracePt t="293483" x="6794500" y="5457825"/>
          <p14:tracePt t="293500" x="6808788" y="5457825"/>
          <p14:tracePt t="293516" x="6858000" y="5437188"/>
          <p14:tracePt t="293534" x="6865938" y="5437188"/>
          <p14:tracePt t="293550" x="6894513" y="5437188"/>
          <p14:tracePt t="293567" x="6929438" y="5437188"/>
          <p14:tracePt t="293583" x="6958013" y="5429250"/>
          <p14:tracePt t="293600" x="6986588" y="5408613"/>
          <p14:tracePt t="293617" x="7037388" y="5400675"/>
          <p14:tracePt t="293633" x="7080250" y="5394325"/>
          <p14:tracePt t="293650" x="7108825" y="5394325"/>
          <p14:tracePt t="293667" x="7165975" y="5394325"/>
          <p14:tracePt t="293667" x="7194550" y="5380038"/>
          <p14:tracePt t="293683" x="7237413" y="5380038"/>
          <p14:tracePt t="293700" x="7294563" y="5365750"/>
          <p14:tracePt t="293717" x="7337425" y="5365750"/>
          <p14:tracePt t="293733" x="7386638" y="5351463"/>
          <p14:tracePt t="293750" x="7415213" y="5343525"/>
          <p14:tracePt t="293767" x="7443788" y="5343525"/>
          <p14:tracePt t="293783" x="7472363" y="5343525"/>
          <p14:tracePt t="293800" x="7508875" y="5343525"/>
          <p14:tracePt t="293816" x="7537450" y="5343525"/>
          <p14:tracePt t="293833" x="7566025" y="5343525"/>
          <p14:tracePt t="293849" x="7586663" y="5343525"/>
          <p14:tracePt t="293866" x="7629525" y="5343525"/>
          <p14:tracePt t="293883" x="7680325" y="5343525"/>
          <p14:tracePt t="293900" x="7708900" y="5343525"/>
          <p14:tracePt t="293916" x="7751763" y="5343525"/>
          <p14:tracePt t="293932" x="7786688" y="5343525"/>
          <p14:tracePt t="293949" x="7808913" y="5343525"/>
          <p14:tracePt t="293967" x="7829550" y="5343525"/>
          <p14:tracePt t="293983" x="7866063" y="5343525"/>
          <p14:tracePt t="294000" x="7886700" y="5343525"/>
          <p14:tracePt t="294017" x="7908925" y="5343525"/>
          <p14:tracePt t="294033" x="7923213" y="5343525"/>
          <p14:tracePt t="294050" x="7951788" y="5343525"/>
          <p14:tracePt t="294066" x="7966075" y="5343525"/>
          <p14:tracePt t="294082" x="7980363" y="5343525"/>
          <p14:tracePt t="294123" x="7986713" y="5343525"/>
          <p14:tracePt t="294260" x="7951788" y="5343525"/>
          <p14:tracePt t="294268" x="7937500" y="5343525"/>
          <p14:tracePt t="294270" x="7880350" y="5357813"/>
          <p14:tracePt t="294282" x="7808913" y="5380038"/>
          <p14:tracePt t="294300" x="7772400" y="5386388"/>
          <p14:tracePt t="294317" x="7737475" y="5394325"/>
          <p14:tracePt t="294333" x="7686675" y="5414963"/>
          <p14:tracePt t="294350" x="7629525" y="5422900"/>
          <p14:tracePt t="294366" x="7515225" y="5465763"/>
          <p14:tracePt t="294383" x="7372350" y="5480050"/>
          <p14:tracePt t="294400" x="7237413" y="5480050"/>
          <p14:tracePt t="294415" x="7158038" y="5480050"/>
          <p14:tracePt t="294432" x="7051675" y="5480050"/>
          <p14:tracePt t="294449" x="6958013" y="5480050"/>
          <p14:tracePt t="294466" x="6880225" y="5480050"/>
          <p14:tracePt t="294481" x="6800850" y="5480050"/>
          <p14:tracePt t="294481" x="6765925" y="5480050"/>
          <p14:tracePt t="294499" x="6643688" y="5480050"/>
          <p14:tracePt t="294515" x="6486525" y="5480050"/>
          <p14:tracePt t="294532" x="6343650" y="5480050"/>
          <p14:tracePt t="294548" x="6257925" y="5480050"/>
          <p14:tracePt t="294565" x="6208713" y="5480050"/>
          <p14:tracePt t="294582" x="6157913" y="5480050"/>
          <p14:tracePt t="294599" x="6086475" y="5480050"/>
          <p14:tracePt t="294615" x="6008688" y="5480050"/>
          <p14:tracePt t="294631" x="5908675" y="5480050"/>
          <p14:tracePt t="294648" x="5815013" y="5480050"/>
          <p14:tracePt t="294665" x="5765800" y="5480050"/>
          <p14:tracePt t="294681" x="5708650" y="5480050"/>
          <p14:tracePt t="294698" x="5643563" y="5486400"/>
          <p14:tracePt t="294715" x="5608638" y="5486400"/>
          <p14:tracePt t="294731" x="5565775" y="5486400"/>
          <p14:tracePt t="294748" x="5522913" y="5486400"/>
          <p14:tracePt t="294764" x="5486400" y="5486400"/>
          <p14:tracePt t="294781" x="5443538" y="5486400"/>
          <p14:tracePt t="294799" x="5422900" y="5486400"/>
          <p14:tracePt t="294815" x="5394325" y="5486400"/>
          <p14:tracePt t="294832" x="5386388" y="5486400"/>
          <p14:tracePt t="294848" x="5357813" y="5486400"/>
          <p14:tracePt t="294865" x="5322888" y="5486400"/>
          <p14:tracePt t="294881" x="5300663" y="5486400"/>
          <p14:tracePt t="294898" x="5280025" y="5486400"/>
          <p14:tracePt t="294898" x="5272088" y="5486400"/>
          <p14:tracePt t="294915" x="5229225" y="5508625"/>
          <p14:tracePt t="294932" x="5200650" y="5514975"/>
          <p14:tracePt t="294949" x="5172075" y="5514975"/>
          <p14:tracePt t="294965" x="5143500" y="5514975"/>
          <p14:tracePt t="294982" x="5100638" y="5529263"/>
          <p14:tracePt t="294998" x="5043488" y="5537200"/>
          <p14:tracePt t="295015" x="5014913" y="5537200"/>
          <p14:tracePt t="295031" x="4979988" y="5537200"/>
          <p14:tracePt t="295047" x="4937125" y="5557838"/>
          <p14:tracePt t="295064" x="4900613" y="5557838"/>
          <p14:tracePt t="295081" x="4857750" y="5557838"/>
          <p14:tracePt t="295099" x="4822825" y="5565775"/>
          <p14:tracePt t="295115" x="4772025" y="5565775"/>
          <p14:tracePt t="295115" x="4751388" y="5565775"/>
          <p14:tracePt t="295132" x="4708525" y="5572125"/>
          <p14:tracePt t="295148" x="4665663" y="5580063"/>
          <p14:tracePt t="295165" x="4608513" y="5580063"/>
          <p14:tracePt t="295181" x="4565650" y="5600700"/>
          <p14:tracePt t="295199" x="4529138" y="5608638"/>
          <p14:tracePt t="295214" x="4500563" y="5608638"/>
          <p14:tracePt t="295230" x="4465638" y="5608638"/>
          <p14:tracePt t="295247" x="4443413" y="5608638"/>
          <p14:tracePt t="295265" x="4422775" y="5608638"/>
          <p14:tracePt t="295282" x="4414838" y="5608638"/>
          <p14:tracePt t="295298" x="4408488" y="5608638"/>
          <p14:tracePt t="295314" x="4386263" y="5608638"/>
          <p14:tracePt t="295331" x="4379913" y="5608638"/>
          <p14:tracePt t="295348" x="4371975" y="5608638"/>
          <p14:tracePt t="296267" x="4386263" y="5608638"/>
          <p14:tracePt t="296273" x="4408488" y="5608638"/>
          <p14:tracePt t="296278" x="4457700" y="5586413"/>
          <p14:tracePt t="296296" x="4471988" y="5586413"/>
          <p14:tracePt t="296314" x="4500563" y="5580063"/>
          <p14:tracePt t="296329" x="4529138" y="5565775"/>
          <p14:tracePt t="296346" x="4551363" y="5565775"/>
          <p14:tracePt t="296363" x="4629150" y="5557838"/>
          <p14:tracePt t="296379" x="4700588" y="5557838"/>
          <p14:tracePt t="296396" x="4765675" y="5557838"/>
          <p14:tracePt t="296412" x="4814888" y="5557838"/>
          <p14:tracePt t="296429" x="4872038" y="5537200"/>
          <p14:tracePt t="296446" x="4929188" y="5537200"/>
          <p14:tracePt t="296463" x="4972050" y="5537200"/>
          <p14:tracePt t="296479" x="5022850" y="5514975"/>
          <p14:tracePt t="296496" x="5108575" y="5514975"/>
          <p14:tracePt t="296513" x="5186363" y="5514975"/>
          <p14:tracePt t="296529" x="5265738" y="5514975"/>
          <p14:tracePt t="296546" x="5351463" y="5514975"/>
          <p14:tracePt t="296562" x="5443538" y="5514975"/>
          <p14:tracePt t="296562" x="5457825" y="5514975"/>
          <p14:tracePt t="296580" x="5529263" y="5514975"/>
          <p14:tracePt t="296595" x="5572125" y="5514975"/>
          <p14:tracePt t="296612" x="5600700" y="5514975"/>
          <p14:tracePt t="296628" x="5637213" y="5514975"/>
          <p14:tracePt t="296645" x="5680075" y="5514975"/>
          <p14:tracePt t="296662" x="5743575" y="5514975"/>
          <p14:tracePt t="296680" x="5772150" y="5514975"/>
          <p14:tracePt t="296695" x="5794375" y="5508625"/>
          <p14:tracePt t="296788" x="5757863" y="5508625"/>
          <p14:tracePt t="296796" x="5722938" y="5508625"/>
          <p14:tracePt t="296797" x="5608638" y="5537200"/>
          <p14:tracePt t="296812" x="5465763" y="5543550"/>
          <p14:tracePt t="296829" x="5280025" y="5543550"/>
          <p14:tracePt t="296848" x="5086350" y="5543550"/>
          <p14:tracePt t="296862" x="4908550" y="5572125"/>
          <p14:tracePt t="296878" x="4786313" y="5586413"/>
          <p14:tracePt t="296895" x="4665663" y="5586413"/>
          <p14:tracePt t="296912" x="4557713" y="5586413"/>
          <p14:tracePt t="296928" x="4479925" y="5586413"/>
          <p14:tracePt t="296945" x="4371975" y="5586413"/>
          <p14:tracePt t="296962" x="4271963" y="5586413"/>
          <p14:tracePt t="296978" x="4165600" y="5586413"/>
          <p14:tracePt t="296995" x="4122738" y="5586413"/>
          <p14:tracePt t="297012" x="4079875" y="5586413"/>
          <p14:tracePt t="297028" x="4037013" y="5586413"/>
          <p14:tracePt t="297044" x="3979863" y="5586413"/>
          <p14:tracePt t="297062" x="3900488" y="5586413"/>
          <p14:tracePt t="297078" x="3843338" y="5586413"/>
          <p14:tracePt t="297096" x="3779838" y="5586413"/>
          <p14:tracePt t="297112" x="3729038" y="5586413"/>
          <p14:tracePt t="297128" x="3671888" y="5586413"/>
          <p14:tracePt t="297144" x="3608388" y="5586413"/>
          <p14:tracePt t="297161" x="3551238" y="5594350"/>
          <p14:tracePt t="297178" x="3471863" y="5608638"/>
          <p14:tracePt t="297195" x="3286125" y="5637213"/>
          <p14:tracePt t="297211" x="3194050" y="5651500"/>
          <p14:tracePt t="297228" x="3100388" y="5657850"/>
          <p14:tracePt t="297246" x="3036888" y="5657850"/>
          <p14:tracePt t="297262" x="2957513" y="5686425"/>
          <p14:tracePt t="297279" x="2900363" y="5686425"/>
          <p14:tracePt t="297295" x="2808288" y="5700713"/>
          <p14:tracePt t="297312" x="2736850" y="5729288"/>
          <p14:tracePt t="297328" x="2671763" y="5737225"/>
          <p14:tracePt t="297344" x="2600325" y="5757863"/>
          <p14:tracePt t="297361" x="2522538" y="5794375"/>
          <p14:tracePt t="297377" x="2465388" y="5800725"/>
          <p14:tracePt t="297395" x="2408238" y="5829300"/>
          <p14:tracePt t="297410" x="2365375" y="5837238"/>
          <p14:tracePt t="297429" x="2357438" y="5843588"/>
          <p14:tracePt t="297445" x="2336800" y="5851525"/>
          <p14:tracePt t="297461" x="2328863" y="5857875"/>
          <p14:tracePt t="297478" x="2328863" y="5872163"/>
          <p14:tracePt t="297494" x="2328863" y="5900738"/>
          <p14:tracePt t="297511" x="2328863" y="5929313"/>
          <p14:tracePt t="297527" x="2393950" y="5957888"/>
          <p14:tracePt t="297544" x="2514600" y="6008688"/>
          <p14:tracePt t="297561" x="2622550" y="6029325"/>
          <p14:tracePt t="297578" x="2786063" y="6065838"/>
          <p14:tracePt t="297594" x="2900363" y="6086475"/>
          <p14:tracePt t="297594" x="2951163" y="6100763"/>
          <p14:tracePt t="297612" x="3057525" y="6100763"/>
          <p14:tracePt t="297627" x="3165475" y="6100763"/>
          <p14:tracePt t="297645" x="3271838" y="6100763"/>
          <p14:tracePt t="297661" x="3457575" y="6100763"/>
          <p14:tracePt t="297677" x="3614738" y="6100763"/>
          <p14:tracePt t="297694" x="3757613" y="6094413"/>
          <p14:tracePt t="297710" x="3829050" y="6080125"/>
          <p14:tracePt t="297728" x="3900488" y="6065838"/>
          <p14:tracePt t="297744" x="3957638" y="6065838"/>
          <p14:tracePt t="297761" x="4014788" y="6057900"/>
          <p14:tracePt t="297777" x="4094163" y="6043613"/>
          <p14:tracePt t="297795" x="4200525" y="6022975"/>
          <p14:tracePt t="297811" x="4322763" y="6015038"/>
          <p14:tracePt t="297828" x="4429125" y="6000750"/>
          <p14:tracePt t="297844" x="4494213" y="5994400"/>
          <p14:tracePt t="297861" x="4551363" y="5972175"/>
          <p14:tracePt t="297878" x="4608513" y="5972175"/>
          <p14:tracePt t="297894" x="4657725" y="5965825"/>
          <p14:tracePt t="297911" x="4737100" y="5965825"/>
          <p14:tracePt t="297927" x="4829175" y="5965825"/>
          <p14:tracePt t="297943" x="4937125" y="5951538"/>
          <p14:tracePt t="297960" x="5043488" y="5951538"/>
          <p14:tracePt t="297976" x="5137150" y="5943600"/>
          <p14:tracePt t="297993" x="5186363" y="5943600"/>
          <p14:tracePt t="298010" x="5237163" y="5943600"/>
          <p14:tracePt t="298010" x="5243513" y="5943600"/>
          <p14:tracePt t="298028" x="5286375" y="5922963"/>
          <p14:tracePt t="298044" x="5351463" y="5915025"/>
          <p14:tracePt t="298061" x="5437188" y="5915025"/>
          <p14:tracePt t="298077" x="5514975" y="5915025"/>
          <p14:tracePt t="298094" x="5580063" y="5915025"/>
          <p14:tracePt t="298110" x="5637213" y="5915025"/>
          <p14:tracePt t="298128" x="5700713" y="5915025"/>
          <p14:tracePt t="298143" x="5729288" y="5915025"/>
          <p14:tracePt t="298160" x="5757863" y="5915025"/>
          <p14:tracePt t="298177" x="5794375" y="5915025"/>
          <p14:tracePt t="298193" x="5837238" y="5915025"/>
          <p14:tracePt t="298211" x="5900738" y="5915025"/>
          <p14:tracePt t="298226" x="6015038" y="5908675"/>
          <p14:tracePt t="298244" x="6086475" y="5894388"/>
          <p14:tracePt t="298260" x="6129338" y="5880100"/>
          <p14:tracePt t="298277" x="6172200" y="5880100"/>
          <p14:tracePt t="298294" x="6194425" y="5872163"/>
          <p14:tracePt t="298310" x="6200775" y="5872163"/>
          <p14:tracePt t="298326" x="6208713" y="5872163"/>
          <p14:tracePt t="298343" x="6237288" y="5865813"/>
          <p14:tracePt t="298411" x="6243638" y="5865813"/>
          <p14:tracePt t="298547" x="6229350" y="5865813"/>
          <p14:tracePt t="298555" x="6208713" y="5865813"/>
          <p14:tracePt t="298569" x="6180138" y="5865813"/>
          <p14:tracePt t="298571" x="6172200" y="5872163"/>
          <p14:tracePt t="298576" x="6115050" y="5880100"/>
          <p14:tracePt t="298593" x="6037263" y="5894388"/>
          <p14:tracePt t="298609" x="5943600" y="5900738"/>
          <p14:tracePt t="298626" x="5837238" y="5900738"/>
          <p14:tracePt t="298643" x="5614988" y="5900738"/>
          <p14:tracePt t="298660" x="5437188" y="5900738"/>
          <p14:tracePt t="298676" x="5329238" y="5900738"/>
          <p14:tracePt t="298693" x="5214938" y="5900738"/>
          <p14:tracePt t="298709" x="5157788" y="5900738"/>
          <p14:tracePt t="298726" x="5080000" y="5900738"/>
          <p14:tracePt t="298742" x="5014913" y="5900738"/>
          <p14:tracePt t="298759" x="4929188" y="5900738"/>
          <p14:tracePt t="298775" x="4837113" y="5900738"/>
          <p14:tracePt t="298792" x="4729163" y="5900738"/>
          <p14:tracePt t="298809" x="4608513" y="5900738"/>
          <p14:tracePt t="298826" x="4514850" y="5900738"/>
          <p14:tracePt t="298826" x="4465638" y="5900738"/>
          <p14:tracePt t="298844" x="4437063" y="5900738"/>
          <p14:tracePt t="298859" x="4357688" y="5900738"/>
          <p14:tracePt t="298877" x="4286250" y="5900738"/>
          <p14:tracePt t="298893" x="4222750" y="5900738"/>
          <p14:tracePt t="298909" x="4143375" y="5900738"/>
          <p14:tracePt t="298925" x="4008438" y="5900738"/>
          <p14:tracePt t="298943" x="3836988" y="5900738"/>
          <p14:tracePt t="298958" x="3651250" y="5900738"/>
          <p14:tracePt t="298975" x="3479800" y="5900738"/>
          <p14:tracePt t="298993" x="3365500" y="5937250"/>
          <p14:tracePt t="299009" x="3279775" y="5943600"/>
          <p14:tracePt t="299025" x="3236913" y="5943600"/>
          <p14:tracePt t="299043" x="3194050" y="5957888"/>
          <p14:tracePt t="299043" x="3151188" y="5957888"/>
          <p14:tracePt t="299059" x="3094038" y="5972175"/>
          <p14:tracePt t="299075" x="3008313" y="5986463"/>
          <p14:tracePt t="299092" x="2914650" y="5994400"/>
          <p14:tracePt t="299108" x="2857500" y="6008688"/>
          <p14:tracePt t="299125" x="2800350" y="6008688"/>
          <p14:tracePt t="299142" x="2736850" y="6029325"/>
          <p14:tracePt t="299159" x="2665413" y="6037263"/>
          <p14:tracePt t="299176" x="2557463" y="6043613"/>
          <p14:tracePt t="299192" x="2451100" y="6057900"/>
          <p14:tracePt t="299209" x="2371725" y="6080125"/>
          <p14:tracePt t="299225" x="2314575" y="6086475"/>
          <p14:tracePt t="299242" x="2271713" y="6086475"/>
          <p14:tracePt t="299258" x="2208213" y="6100763"/>
          <p14:tracePt t="299275" x="2165350" y="6108700"/>
          <p14:tracePt t="299293" x="2085975" y="6129338"/>
          <p14:tracePt t="299308" x="2022475" y="6129338"/>
          <p14:tracePt t="299325" x="1928813" y="6137275"/>
          <p14:tracePt t="299342" x="1871663" y="6137275"/>
          <p14:tracePt t="299359" x="1836738" y="6137275"/>
          <p14:tracePt t="299375" x="1785938" y="6137275"/>
          <p14:tracePt t="299392" x="1751013" y="6137275"/>
          <p14:tracePt t="299408" x="1722438" y="6137275"/>
          <p14:tracePt t="299425" x="1685925" y="6137275"/>
          <p14:tracePt t="299442" x="1643063" y="6137275"/>
          <p14:tracePt t="299458" x="1593850" y="6129338"/>
          <p14:tracePt t="299476" x="1579563" y="6129338"/>
          <p14:tracePt t="299491" x="1550988" y="6122988"/>
          <p14:tracePt t="299531" x="1543050" y="6115050"/>
          <p14:tracePt t="299587" x="1536700" y="6115050"/>
          <p14:tracePt t="308915" x="1528763" y="6100763"/>
          <p14:tracePt t="308932" x="1528763" y="6086475"/>
          <p14:tracePt t="310235" x="1550988" y="6080125"/>
          <p14:tracePt t="310243" x="1557338" y="6080125"/>
          <p14:tracePt t="310251" x="1579563" y="6080125"/>
          <p14:tracePt t="310260" x="1585913" y="6080125"/>
          <p14:tracePt t="310276" x="1614488" y="6080125"/>
          <p14:tracePt t="310293" x="1671638" y="6080125"/>
          <p14:tracePt t="310309" x="1885950" y="6043613"/>
          <p14:tracePt t="310326" x="2051050" y="6000750"/>
          <p14:tracePt t="310343" x="2193925" y="5994400"/>
          <p14:tracePt t="310359" x="2286000" y="5965825"/>
          <p14:tracePt t="310376" x="2400300" y="5922963"/>
          <p14:tracePt t="310392" x="2500313" y="5900738"/>
          <p14:tracePt t="310410" x="2679700" y="5843588"/>
          <p14:tracePt t="310425" x="2843213" y="5794375"/>
          <p14:tracePt t="310442" x="3000375" y="5765800"/>
          <p14:tracePt t="310459" x="3186113" y="5737225"/>
          <p14:tracePt t="310475" x="3279775" y="5722938"/>
          <p14:tracePt t="310492" x="3400425" y="5715000"/>
          <p14:tracePt t="310509" x="3508375" y="5715000"/>
          <p14:tracePt t="310526" x="3622675" y="5700713"/>
          <p14:tracePt t="310543" x="3708400" y="5700713"/>
          <p14:tracePt t="310560" x="3829050" y="5700713"/>
          <p14:tracePt t="310575" x="3957638" y="5700713"/>
          <p14:tracePt t="310592" x="4151313" y="5729288"/>
          <p14:tracePt t="310609" x="4294188" y="5757863"/>
          <p14:tracePt t="310626" x="4457700" y="5794375"/>
          <p14:tracePt t="310642" x="4551363" y="5800725"/>
          <p14:tracePt t="310659" x="4657725" y="5815013"/>
          <p14:tracePt t="310676" x="4751388" y="5843588"/>
          <p14:tracePt t="310692" x="4829175" y="5865813"/>
          <p14:tracePt t="310709" x="4929188" y="5900738"/>
          <p14:tracePt t="310725" x="5008563" y="5908675"/>
          <p14:tracePt t="310742" x="5100638" y="5908675"/>
          <p14:tracePt t="310759" x="5172075" y="5929313"/>
          <p14:tracePt t="310776" x="5243513" y="5929313"/>
          <p14:tracePt t="310792" x="5280025" y="5929313"/>
          <p14:tracePt t="310809" x="5286375" y="5929313"/>
          <p14:tracePt t="310963" x="5251450" y="5929313"/>
          <p14:tracePt t="310971" x="5143500" y="5929313"/>
          <p14:tracePt t="310987" x="5072063" y="5929313"/>
          <p14:tracePt t="310995" x="4914900" y="5900738"/>
          <p14:tracePt t="311008" x="4786313" y="5886450"/>
          <p14:tracePt t="311024" x="4679950" y="5872163"/>
          <p14:tracePt t="311042" x="4614863" y="5865813"/>
          <p14:tracePt t="311058" x="4551363" y="5865813"/>
          <p14:tracePt t="311058" x="4529138" y="5843588"/>
          <p14:tracePt t="311076" x="4471988" y="5843588"/>
          <p14:tracePt t="311091" x="4371975" y="5837238"/>
          <p14:tracePt t="311109" x="4279900" y="5837238"/>
          <p14:tracePt t="311125" x="4171950" y="5837238"/>
          <p14:tracePt t="311141" x="4051300" y="5822950"/>
          <p14:tracePt t="311158" x="3957638" y="5815013"/>
          <p14:tracePt t="311175" x="3879850" y="5815013"/>
          <p14:tracePt t="311192" x="3822700" y="5815013"/>
          <p14:tracePt t="311208" x="3771900" y="5794375"/>
          <p14:tracePt t="311225" x="3722688" y="5786438"/>
          <p14:tracePt t="311241" x="3643313" y="5772150"/>
          <p14:tracePt t="311259" x="3565525" y="5765800"/>
          <p14:tracePt t="311275" x="3443288" y="5743575"/>
          <p14:tracePt t="311292" x="3400425" y="5737225"/>
          <p14:tracePt t="311309" x="3336925" y="5737225"/>
          <p14:tracePt t="311325" x="3279775" y="5729288"/>
          <p14:tracePt t="311341" x="3236913" y="5715000"/>
          <p14:tracePt t="311358" x="3151188" y="5694363"/>
          <p14:tracePt t="311375" x="3108325" y="5686425"/>
          <p14:tracePt t="311391" x="3094038" y="5686425"/>
          <p14:tracePt t="311407" x="3051175" y="5680075"/>
          <p14:tracePt t="311424" x="2986088" y="5665788"/>
          <p14:tracePt t="311442" x="2928938" y="5665788"/>
          <p14:tracePt t="311458" x="2857500" y="5643563"/>
          <p14:tracePt t="311474" x="2743200" y="5643563"/>
          <p14:tracePt t="311491" x="2686050" y="5637213"/>
          <p14:tracePt t="311507" x="2657475" y="5629275"/>
          <p14:tracePt t="311524" x="2628900" y="5622925"/>
          <p14:tracePt t="311540" x="2614613" y="5622925"/>
          <p14:tracePt t="311557" x="2608263" y="5622925"/>
          <p14:tracePt t="311604" x="2600325" y="5622925"/>
          <p14:tracePt t="311611" x="2586038" y="5608638"/>
          <p14:tracePt t="311619" x="2579688" y="5608638"/>
          <p14:tracePt t="311627" x="2571750" y="5608638"/>
          <p14:tracePt t="311641" x="2565400" y="5608638"/>
          <p14:tracePt t="311657" x="2557463" y="5608638"/>
          <p14:tracePt t="311763" x="2586038" y="5608638"/>
          <p14:tracePt t="311771" x="2614613" y="5608638"/>
          <p14:tracePt t="311779" x="2671763" y="5608638"/>
          <p14:tracePt t="311790" x="2728913" y="5608638"/>
          <p14:tracePt t="311808" x="2808288" y="5594350"/>
          <p14:tracePt t="311824" x="2857500" y="5594350"/>
          <p14:tracePt t="311840" x="2928938" y="5586413"/>
          <p14:tracePt t="311857" x="2979738" y="5572125"/>
          <p14:tracePt t="311873" x="3028950" y="5572125"/>
          <p14:tracePt t="311891" x="3086100" y="5557838"/>
          <p14:tracePt t="311891" x="3108325" y="5557838"/>
          <p14:tracePt t="311907" x="3122613" y="5551488"/>
          <p14:tracePt t="311924" x="3157538" y="5537200"/>
          <p14:tracePt t="311940" x="3171825" y="5537200"/>
          <p14:tracePt t="311957" x="3222625" y="5529263"/>
          <p14:tracePt t="311973" x="3279775" y="5529263"/>
          <p14:tracePt t="311990" x="3322638" y="5529263"/>
          <p14:tracePt t="312007" x="3365500" y="5514975"/>
          <p14:tracePt t="312023" x="3394075" y="5514975"/>
          <p14:tracePt t="312041" x="3436938" y="5500688"/>
          <p14:tracePt t="312057" x="3465513" y="5500688"/>
          <p14:tracePt t="312073" x="3500438" y="5500688"/>
          <p14:tracePt t="312090" x="3571875" y="5494338"/>
          <p14:tracePt t="312107" x="3636963" y="5494338"/>
          <p14:tracePt t="312124" x="3694113" y="5494338"/>
          <p14:tracePt t="312140" x="3743325" y="5494338"/>
          <p14:tracePt t="312157" x="3814763" y="5494338"/>
          <p14:tracePt t="312174" x="3865563" y="5494338"/>
          <p14:tracePt t="312191" x="3900488" y="5494338"/>
          <p14:tracePt t="312207" x="3908425" y="5494338"/>
          <p14:tracePt t="312251" x="3914775" y="5494338"/>
          <p14:tracePt t="312260" x="3943350" y="5494338"/>
          <p14:tracePt t="312260" x="3951288" y="5494338"/>
          <p14:tracePt t="312273" x="3965575" y="5494338"/>
          <p14:tracePt t="312290" x="3994150" y="5494338"/>
          <p14:tracePt t="312290" x="4000500" y="5494338"/>
          <p14:tracePt t="312323" x="4014788" y="5494338"/>
          <p14:tracePt t="312324" x="4029075" y="5494338"/>
          <p14:tracePt t="312340" x="4037013" y="5494338"/>
          <p14:tracePt t="312356" x="4065588" y="5494338"/>
          <p14:tracePt t="312373" x="4071938" y="5494338"/>
          <p14:tracePt t="312389" x="4079875" y="5494338"/>
          <p14:tracePt t="313699" x="4094163" y="5494338"/>
          <p14:tracePt t="313947" x="4100513" y="5494338"/>
          <p14:tracePt t="313955" x="4108450" y="5494338"/>
          <p14:tracePt t="313971" x="4114800" y="5494338"/>
          <p14:tracePt t="313987" x="4129088" y="5494338"/>
          <p14:tracePt t="314124" x="4137025" y="5494338"/>
          <p14:tracePt t="314131" x="4143375" y="5494338"/>
          <p14:tracePt t="314163" x="4151313" y="5494338"/>
          <p14:tracePt t="314211" x="4165600" y="5494338"/>
          <p14:tracePt t="314243" x="4171950" y="5494338"/>
          <p14:tracePt t="314251" x="4179888" y="5494338"/>
          <p14:tracePt t="314260" x="4186238" y="5494338"/>
          <p14:tracePt t="314270" x="4208463" y="5494338"/>
          <p14:tracePt t="314286" x="4214813" y="5494338"/>
          <p14:tracePt t="314304" x="4222750" y="5494338"/>
          <p14:tracePt t="314320" x="4243388" y="5494338"/>
          <p14:tracePt t="314337" x="4265613" y="5494338"/>
          <p14:tracePt t="314353" x="4300538" y="5494338"/>
          <p14:tracePt t="314370" x="4343400" y="5494338"/>
          <p14:tracePt t="314387" x="4422775" y="5486400"/>
          <p14:tracePt t="314404" x="4494213" y="5465763"/>
          <p14:tracePt t="314420" x="4537075" y="5457825"/>
          <p14:tracePt t="314436" x="4629150" y="5443538"/>
          <p14:tracePt t="314454" x="4722813" y="5437188"/>
          <p14:tracePt t="314469" x="4786313" y="5437188"/>
          <p14:tracePt t="314486" x="4865688" y="5414963"/>
          <p14:tracePt t="314503" x="4929188" y="5408613"/>
          <p14:tracePt t="314521" x="5000625" y="5394325"/>
          <p14:tracePt t="314537" x="5100638" y="5386388"/>
          <p14:tracePt t="314553" x="5186363" y="5365750"/>
          <p14:tracePt t="314570" x="5229225" y="5365750"/>
          <p14:tracePt t="314586" x="5286375" y="5351463"/>
          <p14:tracePt t="314586" x="5300663" y="5351463"/>
          <p14:tracePt t="314603" x="5343525" y="5343525"/>
          <p14:tracePt t="314619" x="5400675" y="5343525"/>
          <p14:tracePt t="314637" x="5494338" y="5343525"/>
          <p14:tracePt t="314653" x="5586413" y="5343525"/>
          <p14:tracePt t="314670" x="5686425" y="5343525"/>
          <p14:tracePt t="314686" x="5765800" y="5343525"/>
          <p14:tracePt t="314703" x="5829300" y="5343525"/>
          <p14:tracePt t="314719" x="5843588" y="5343525"/>
          <p14:tracePt t="314736" x="5880100" y="5351463"/>
          <p14:tracePt t="314753" x="5908675" y="5351463"/>
          <p14:tracePt t="314769" x="5957888" y="5365750"/>
          <p14:tracePt t="314787" x="6015038" y="5372100"/>
          <p14:tracePt t="314803" x="6122988" y="5414963"/>
          <p14:tracePt t="314820" x="6180138" y="5422900"/>
          <p14:tracePt t="314836" x="6257925" y="5429250"/>
          <p14:tracePt t="314854" x="6308725" y="5457825"/>
          <p14:tracePt t="314869" x="6351588" y="5465763"/>
          <p14:tracePt t="314886" x="6394450" y="5480050"/>
          <p14:tracePt t="314903" x="6465888" y="5508625"/>
          <p14:tracePt t="314919" x="6557963" y="5529263"/>
          <p14:tracePt t="314937" x="6643688" y="5557838"/>
          <p14:tracePt t="314952" x="6700838" y="5557838"/>
          <p14:tracePt t="314970" x="6729413" y="5565775"/>
          <p14:tracePt t="314986" x="6743700" y="5565775"/>
          <p14:tracePt t="315002" x="6751638" y="5565775"/>
          <p14:tracePt t="315019" x="6780213" y="5572125"/>
          <p14:tracePt t="315036" x="6786563" y="5572125"/>
          <p14:tracePt t="315052" x="6800850" y="5580063"/>
          <p14:tracePt t="315069" x="6808788" y="5586413"/>
          <p14:tracePt t="315211" x="6786563" y="5586413"/>
          <p14:tracePt t="315219" x="6757988" y="5586413"/>
          <p14:tracePt t="315224" x="6715125" y="5586413"/>
          <p14:tracePt t="315235" x="6643688" y="5586413"/>
          <p14:tracePt t="315252" x="6565900" y="5586413"/>
          <p14:tracePt t="315269" x="6472238" y="5586413"/>
          <p14:tracePt t="315285" x="6386513" y="5586413"/>
          <p14:tracePt t="315304" x="6294438" y="5586413"/>
          <p14:tracePt t="315318" x="6186488" y="5586413"/>
          <p14:tracePt t="315336" x="6108700" y="5586413"/>
          <p14:tracePt t="315352" x="6043613" y="5586413"/>
          <p14:tracePt t="315368" x="6000750" y="5586413"/>
          <p14:tracePt t="315386" x="5951538" y="5586413"/>
          <p14:tracePt t="315402" x="5922963" y="5586413"/>
          <p14:tracePt t="315402" x="5908675" y="5586413"/>
          <p14:tracePt t="315419" x="5857875" y="5586413"/>
          <p14:tracePt t="315435" x="5808663" y="5586413"/>
          <p14:tracePt t="315452" x="5729288" y="5586413"/>
          <p14:tracePt t="315469" x="5657850" y="5586413"/>
          <p14:tracePt t="315485" x="5586413" y="5586413"/>
          <p14:tracePt t="315502" x="5529263" y="5586413"/>
          <p14:tracePt t="315518" x="5451475" y="5586413"/>
          <p14:tracePt t="315535" x="5386388" y="5586413"/>
          <p14:tracePt t="315551" x="5329238" y="5586413"/>
          <p14:tracePt t="315568" x="5265738" y="5586413"/>
          <p14:tracePt t="315584" x="5222875" y="5586413"/>
          <p14:tracePt t="315603" x="5151438" y="5586413"/>
          <p14:tracePt t="315618" x="5086350" y="5586413"/>
          <p14:tracePt t="315618" x="5057775" y="5586413"/>
          <p14:tracePt t="315636" x="5000625" y="5586413"/>
          <p14:tracePt t="315651" x="4972050" y="5586413"/>
          <p14:tracePt t="315669" x="4943475" y="5586413"/>
          <p14:tracePt t="315685" x="4929188" y="5586413"/>
          <p14:tracePt t="315701" x="4908550" y="5586413"/>
          <p14:tracePt t="315718" x="4894263" y="5586413"/>
          <p14:tracePt t="315735" x="4886325" y="5586413"/>
          <p14:tracePt t="315752" x="4851400" y="5580063"/>
          <p14:tracePt t="315768" x="4843463" y="5551488"/>
          <p14:tracePt t="315784" x="4837113" y="5522913"/>
          <p14:tracePt t="315801" x="4808538" y="5486400"/>
          <p14:tracePt t="315818" x="4808538" y="5451475"/>
          <p14:tracePt t="315834" x="4808538" y="5414963"/>
          <p14:tracePt t="315851" x="4808538" y="5386388"/>
          <p14:tracePt t="315868" x="4800600" y="5357813"/>
          <p14:tracePt t="315884" x="4800600" y="5351463"/>
          <p14:tracePt t="315902" x="4800600" y="5337175"/>
          <p14:tracePt t="315918" x="4808538" y="5300663"/>
          <p14:tracePt t="315935" x="4814888" y="5294313"/>
          <p14:tracePt t="315952" x="4851400" y="5280025"/>
          <p14:tracePt t="315968" x="4865688" y="5265738"/>
          <p14:tracePt t="315984" x="4914900" y="5243513"/>
          <p14:tracePt t="316001" x="4965700" y="5222875"/>
          <p14:tracePt t="316017" x="5000625" y="5214938"/>
          <p14:tracePt t="316034" x="5094288" y="5200650"/>
          <p14:tracePt t="316051" x="5172075" y="5157788"/>
          <p14:tracePt t="316068" x="5286375" y="5122863"/>
          <p14:tracePt t="316085" x="5386388" y="5094288"/>
          <p14:tracePt t="316101" x="5429250" y="5072063"/>
          <p14:tracePt t="316118" x="5457825" y="5065713"/>
          <p14:tracePt t="316163" x="5486400" y="5065713"/>
          <p14:tracePt t="316171" x="5522913" y="5057775"/>
          <p14:tracePt t="316179" x="5529263" y="5057775"/>
          <p14:tracePt t="316187" x="5586413" y="5043488"/>
          <p14:tracePt t="316202" x="5629275" y="5043488"/>
          <p14:tracePt t="316217" x="5694363" y="5043488"/>
          <p14:tracePt t="316234" x="5757863" y="5043488"/>
          <p14:tracePt t="316251" x="5851525" y="5043488"/>
          <p14:tracePt t="316267" x="5900738" y="5043488"/>
          <p14:tracePt t="316284" x="5943600" y="5043488"/>
          <p14:tracePt t="316301" x="5994400" y="5043488"/>
          <p14:tracePt t="316317" x="6072188" y="5051425"/>
          <p14:tracePt t="316334" x="6143625" y="5051425"/>
          <p14:tracePt t="316351" x="6223000" y="5065713"/>
          <p14:tracePt t="316367" x="6272213" y="5080000"/>
          <p14:tracePt t="316384" x="6329363" y="5086350"/>
          <p14:tracePt t="316400" x="6372225" y="5086350"/>
          <p14:tracePt t="316418" x="6429375" y="5094288"/>
          <p14:tracePt t="316434" x="6500813" y="5094288"/>
          <p14:tracePt t="316450" x="6557963" y="5114925"/>
          <p14:tracePt t="316467" x="6594475" y="5114925"/>
          <p14:tracePt t="316483" x="6623050" y="5114925"/>
          <p14:tracePt t="316501" x="6651625" y="5114925"/>
          <p14:tracePt t="316517" x="6680200" y="5114925"/>
          <p14:tracePt t="316534" x="6708775" y="5114925"/>
          <p14:tracePt t="316550" x="6723063" y="5114925"/>
          <p14:tracePt t="316567" x="6743700" y="5114925"/>
          <p14:tracePt t="316583" x="6751638" y="5122863"/>
          <p14:tracePt t="316651" x="6757988" y="5122863"/>
          <p14:tracePt t="316659" x="6772275" y="5129213"/>
          <p14:tracePt t="316667" x="6794500" y="5143500"/>
          <p14:tracePt t="316671" x="6837363" y="5165725"/>
          <p14:tracePt t="316683" x="6851650" y="5186363"/>
          <p14:tracePt t="316700" x="6858000" y="5194300"/>
          <p14:tracePt t="316717" x="6880225" y="5214938"/>
          <p14:tracePt t="316733" x="6886575" y="5222875"/>
          <p14:tracePt t="316750" x="6894513" y="5237163"/>
          <p14:tracePt t="316766" x="6908800" y="5286375"/>
          <p14:tracePt t="316783" x="6943725" y="5322888"/>
          <p14:tracePt t="316800" x="6972300" y="5343525"/>
          <p14:tracePt t="316817" x="6980238" y="5357813"/>
          <p14:tracePt t="316833" x="6986588" y="5365750"/>
          <p14:tracePt t="316875" x="6994525" y="5386388"/>
          <p14:tracePt t="316883" x="7000875" y="5394325"/>
          <p14:tracePt t="316891" x="7008813" y="5408613"/>
          <p14:tracePt t="316899" x="7008813" y="5414963"/>
          <p14:tracePt t="316916" x="7015163" y="5437188"/>
          <p14:tracePt t="316933" x="7015163" y="5443538"/>
          <p14:tracePt t="316979" x="7015163" y="5451475"/>
          <p14:tracePt t="316988" x="7015163" y="5457825"/>
          <p14:tracePt t="316995" x="7015163" y="5472113"/>
          <p14:tracePt t="317003" x="7029450" y="5500688"/>
          <p14:tracePt t="317016" x="7029450" y="5514975"/>
          <p14:tracePt t="317033" x="7029450" y="5537200"/>
          <p14:tracePt t="317050" x="7043738" y="5551488"/>
          <p14:tracePt t="317179" x="7043738" y="5557838"/>
          <p14:tracePt t="317219" x="7043738" y="5565775"/>
          <p14:tracePt t="317226" x="7043738" y="5572125"/>
          <p14:tracePt t="317231" x="7043738" y="5594350"/>
          <p14:tracePt t="317249" x="7043738" y="5600700"/>
          <p14:tracePt t="317266" x="7015163" y="5614988"/>
          <p14:tracePt t="317282" x="6943725" y="5643563"/>
          <p14:tracePt t="317299" x="6900863" y="5651500"/>
          <p14:tracePt t="317317" x="6851650" y="5672138"/>
          <p14:tracePt t="317333" x="6823075" y="5672138"/>
          <p14:tracePt t="317350" x="6786563" y="5686425"/>
          <p14:tracePt t="317366" x="6780213" y="5686425"/>
          <p14:tracePt t="317382" x="6751638" y="5694363"/>
          <p14:tracePt t="317399" x="6737350" y="5694363"/>
          <p14:tracePt t="317415" x="6715125" y="5700713"/>
          <p14:tracePt t="317432" x="6708775" y="5700713"/>
          <p14:tracePt t="317450" x="6665913" y="5715000"/>
          <p14:tracePt t="317466" x="6608763" y="5729288"/>
          <p14:tracePt t="317482" x="6565900" y="5743575"/>
          <p14:tracePt t="317482" x="6529388" y="5743575"/>
          <p14:tracePt t="317500" x="6480175" y="5751513"/>
          <p14:tracePt t="317515" x="6437313" y="5751513"/>
          <p14:tracePt t="317532" x="6372225" y="5780088"/>
          <p14:tracePt t="317549" x="6323013" y="5786438"/>
          <p14:tracePt t="317565" x="6265863" y="5808663"/>
          <p14:tracePt t="317582" x="6223000" y="5822950"/>
          <p14:tracePt t="317599" x="6186488" y="5822950"/>
          <p14:tracePt t="317615" x="6143625" y="5837238"/>
          <p14:tracePt t="317632" x="6100763" y="5851525"/>
          <p14:tracePt t="317648" x="6051550" y="5872163"/>
          <p14:tracePt t="317665" x="6022975" y="5880100"/>
          <p14:tracePt t="317683" x="5965825" y="5880100"/>
          <p14:tracePt t="317699" x="5894388" y="5900738"/>
          <p14:tracePt t="317716" x="5843588" y="5922963"/>
          <p14:tracePt t="317731" x="5800725" y="5929313"/>
          <p14:tracePt t="317749" x="5757863" y="5937250"/>
          <p14:tracePt t="317766" x="5700713" y="5951538"/>
          <p14:tracePt t="317782" x="5622925" y="5965825"/>
          <p14:tracePt t="317799" x="5565775" y="5980113"/>
          <p14:tracePt t="317815" x="5522913" y="5986463"/>
          <p14:tracePt t="317833" x="5472113" y="5994400"/>
          <p14:tracePt t="317848" x="5429250" y="5994400"/>
          <p14:tracePt t="317865" x="5365750" y="6015038"/>
          <p14:tracePt t="317881" x="5286375" y="6029325"/>
          <p14:tracePt t="317898" x="5200650" y="6037263"/>
          <p14:tracePt t="317915" x="5137150" y="6043613"/>
          <p14:tracePt t="317931" x="5057775" y="6065838"/>
          <p14:tracePt t="317948" x="4986338" y="6065838"/>
          <p14:tracePt t="317965" x="4943475" y="6065838"/>
          <p14:tracePt t="317982" x="4894263" y="6080125"/>
          <p14:tracePt t="317998" x="4851400" y="6086475"/>
          <p14:tracePt t="318016" x="4808538" y="6086475"/>
          <p14:tracePt t="318032" x="4765675" y="6094413"/>
          <p14:tracePt t="318049" x="4700588" y="6094413"/>
          <p14:tracePt t="318065" x="4622800" y="6094413"/>
          <p14:tracePt t="318081" x="4543425" y="6094413"/>
          <p14:tracePt t="318098" x="4479925" y="6094413"/>
          <p14:tracePt t="318115" x="4386263" y="6094413"/>
          <p14:tracePt t="318131" x="4329113" y="6094413"/>
          <p14:tracePt t="318148" x="4265613" y="6094413"/>
          <p14:tracePt t="318165" x="4208463" y="6094413"/>
          <p14:tracePt t="318181" x="4157663" y="6094413"/>
          <p14:tracePt t="318199" x="4079875" y="6094413"/>
          <p14:tracePt t="318215" x="4000500" y="6094413"/>
          <p14:tracePt t="318232" x="3922713" y="6094413"/>
          <p14:tracePt t="318248" x="3865563" y="6094413"/>
          <p14:tracePt t="318265" x="3822700" y="6094413"/>
          <p14:tracePt t="318281" x="3794125" y="6094413"/>
          <p14:tracePt t="318297" x="3729038" y="6094413"/>
          <p14:tracePt t="318315" x="3700463" y="6094413"/>
          <p14:tracePt t="318330" x="3651250" y="6094413"/>
          <p14:tracePt t="318348" x="3622675" y="6094413"/>
          <p14:tracePt t="318364" x="3579813" y="6094413"/>
          <p14:tracePt t="318382" x="3522663" y="6094413"/>
          <p14:tracePt t="318397" x="3486150" y="6094413"/>
          <p14:tracePt t="318414" x="3443288" y="6094413"/>
          <p14:tracePt t="318431" x="3386138" y="6094413"/>
          <p14:tracePt t="318447" x="3357563" y="6094413"/>
          <p14:tracePt t="318464" x="3300413" y="6094413"/>
          <p14:tracePt t="318480" x="3251200" y="6094413"/>
          <p14:tracePt t="318498" x="3200400" y="6094413"/>
          <p14:tracePt t="318514" x="3157538" y="6094413"/>
          <p14:tracePt t="318514" x="3128963" y="6094413"/>
          <p14:tracePt t="318532" x="3079750" y="6094413"/>
          <p14:tracePt t="318547" x="3036888" y="6094413"/>
          <p14:tracePt t="318564" x="2979738" y="6094413"/>
          <p14:tracePt t="318580" x="2936875" y="6094413"/>
          <p14:tracePt t="318597" x="2900363" y="6094413"/>
          <p14:tracePt t="318614" x="2871788" y="6094413"/>
          <p14:tracePt t="318631" x="2836863" y="6094413"/>
          <p14:tracePt t="318647" x="2779713" y="6072188"/>
          <p14:tracePt t="318664" x="2736850" y="6065838"/>
          <p14:tracePt t="318681" x="2693988" y="6065838"/>
          <p14:tracePt t="318697" x="2636838" y="6057900"/>
          <p14:tracePt t="318714" x="2600325" y="6051550"/>
          <p14:tracePt t="318730" x="2565400" y="6051550"/>
          <p14:tracePt t="318747" x="2551113" y="6051550"/>
          <p14:tracePt t="318764" x="2514600" y="6029325"/>
          <p14:tracePt t="318780" x="2471738" y="6029325"/>
          <p14:tracePt t="318798" x="2414588" y="6022975"/>
          <p14:tracePt t="318813" x="2371725" y="6015038"/>
          <p14:tracePt t="318831" x="2328863" y="6015038"/>
          <p14:tracePt t="318846" x="2300288" y="6015038"/>
          <p14:tracePt t="318863" x="2286000" y="6008688"/>
          <p14:tracePt t="318880" x="2271713" y="6008688"/>
          <p14:tracePt t="318897" x="2251075" y="6008688"/>
          <p14:tracePt t="318913" x="2208213" y="6008688"/>
          <p14:tracePt t="318930" x="2165350" y="6008688"/>
          <p14:tracePt t="318930" x="2136775" y="6008688"/>
          <p14:tracePt t="318947" x="2093913" y="6008688"/>
          <p14:tracePt t="318963" x="2043113" y="6008688"/>
          <p14:tracePt t="318980" x="2000250" y="6008688"/>
          <p14:tracePt t="318997" x="1957388" y="6008688"/>
          <p14:tracePt t="319014" x="1922463" y="6008688"/>
          <p14:tracePt t="319030" x="1908175" y="6008688"/>
          <p14:tracePt t="319047" x="1885950" y="6008688"/>
          <p14:tracePt t="319063" x="1871663" y="6008688"/>
          <p14:tracePt t="319081" x="1851025" y="6008688"/>
          <p14:tracePt t="319097" x="1836738" y="6008688"/>
          <p14:tracePt t="319113" x="1800225" y="6008688"/>
          <p14:tracePt t="319130" x="1785938" y="6008688"/>
          <p14:tracePt t="319146" x="1728788" y="6022975"/>
          <p14:tracePt t="319163" x="1685925" y="6022975"/>
          <p14:tracePt t="319180" x="1671638" y="6029325"/>
          <p14:tracePt t="319197" x="1665288" y="6029325"/>
          <p14:tracePt t="319213" x="1651000" y="6029325"/>
          <p14:tracePt t="319230" x="1628775" y="6029325"/>
          <p14:tracePt t="319247" x="1622425" y="6029325"/>
          <p14:tracePt t="319283" x="1608138" y="6029325"/>
          <p14:tracePt t="319315" x="1600200" y="6029325"/>
          <p14:tracePt t="319347" x="1593850" y="6029325"/>
          <p14:tracePt t="319356" x="1585913" y="6029325"/>
          <p14:tracePt t="319371" x="1571625" y="6029325"/>
          <p14:tracePt t="319555" x="1608138" y="6029325"/>
          <p14:tracePt t="319562" x="1636713" y="6029325"/>
          <p14:tracePt t="319563" x="1700213" y="6022975"/>
          <p14:tracePt t="319579" x="1779588" y="6008688"/>
          <p14:tracePt t="319596" x="1865313" y="5980113"/>
          <p14:tracePt t="319612" x="1971675" y="5957888"/>
          <p14:tracePt t="319629" x="2065338" y="5951538"/>
          <p14:tracePt t="319646" x="2143125" y="5951538"/>
          <p14:tracePt t="319662" x="2200275" y="5929313"/>
          <p14:tracePt t="319679" x="2265363" y="5929313"/>
          <p14:tracePt t="319696" x="2343150" y="5929313"/>
          <p14:tracePt t="319712" x="2457450" y="5929313"/>
          <p14:tracePt t="319729" x="2579688" y="5929313"/>
          <p14:tracePt t="319745" x="2722563" y="5929313"/>
          <p14:tracePt t="319763" x="2894013" y="5929313"/>
          <p14:tracePt t="319779" x="3151188" y="5929313"/>
          <p14:tracePt t="319796" x="3429000" y="5900738"/>
          <p14:tracePt t="319812" x="3622675" y="5900738"/>
          <p14:tracePt t="319829" x="3700463" y="5900738"/>
          <p14:tracePt t="319845" x="3765550" y="5900738"/>
          <p14:tracePt t="319862" x="3822700" y="5900738"/>
          <p14:tracePt t="319878" x="3871913" y="5900738"/>
          <p14:tracePt t="319896" x="3951288" y="5915025"/>
          <p14:tracePt t="319912" x="4008438" y="5915025"/>
          <p14:tracePt t="319928" x="4100513" y="5915025"/>
          <p14:tracePt t="319946" x="4151313" y="5915025"/>
          <p14:tracePt t="319962" x="4208463" y="5922963"/>
          <p14:tracePt t="319962" x="4243388" y="5922963"/>
          <p14:tracePt t="319980" x="4314825" y="5922963"/>
          <p14:tracePt t="319996" x="4386263" y="5922963"/>
          <p14:tracePt t="320013" x="4443413" y="5922963"/>
          <p14:tracePt t="320028" x="4522788" y="5922963"/>
          <p14:tracePt t="320046" x="4586288" y="5922963"/>
          <p14:tracePt t="320062" x="4665663" y="5922963"/>
          <p14:tracePt t="320078" x="4729163" y="5922963"/>
          <p14:tracePt t="320095" x="4822825" y="5922963"/>
          <p14:tracePt t="320111" x="4886325" y="5922963"/>
          <p14:tracePt t="320128" x="4929188" y="5922963"/>
          <p14:tracePt t="320145" x="4994275" y="5922963"/>
          <p14:tracePt t="320162" x="5065713" y="5922963"/>
          <p14:tracePt t="320178" x="5200650" y="5922963"/>
          <p14:tracePt t="320195" x="5294313" y="5922963"/>
          <p14:tracePt t="320211" x="5351463" y="5922963"/>
          <p14:tracePt t="320229" x="5394325" y="5922963"/>
          <p14:tracePt t="320246" x="5437188" y="5937250"/>
          <p14:tracePt t="320262" x="5480050" y="5937250"/>
          <p14:tracePt t="320278" x="5514975" y="5937250"/>
          <p14:tracePt t="320295" x="5557838" y="5937250"/>
          <p14:tracePt t="320312" x="5600700" y="5937250"/>
          <p14:tracePt t="320328" x="5665788" y="5937250"/>
          <p14:tracePt t="320344" x="5743575" y="5937250"/>
          <p14:tracePt t="320361" x="5800725" y="5937250"/>
          <p14:tracePt t="320379" x="5843588" y="5937250"/>
          <p14:tracePt t="320394" x="5872163" y="5937250"/>
          <p14:tracePt t="320411" x="5880100" y="5937250"/>
          <p14:tracePt t="320428" x="5894388" y="5937250"/>
          <p14:tracePt t="320483" x="5908675" y="5937250"/>
          <p14:tracePt t="320499" x="5937250" y="5937250"/>
          <p14:tracePt t="320507" x="5957888" y="5937250"/>
          <p14:tracePt t="320515" x="5980113" y="5937250"/>
          <p14:tracePt t="320528" x="5986463" y="5922963"/>
          <p14:tracePt t="320544" x="5994400" y="5922963"/>
          <p14:tracePt t="320579" x="6000750" y="5922963"/>
          <p14:tracePt t="320579" x="6008688" y="5922963"/>
          <p14:tracePt t="320594" x="6029325" y="5915025"/>
          <p14:tracePt t="320594" x="6051550" y="5915025"/>
          <p14:tracePt t="320611" x="6108700" y="5900738"/>
          <p14:tracePt t="320627" x="6151563" y="5886450"/>
          <p14:tracePt t="320644" x="6186488" y="5872163"/>
          <p14:tracePt t="320661" x="6215063" y="5865813"/>
          <p14:tracePt t="320677" x="6272213" y="5851525"/>
          <p14:tracePt t="320694" x="6380163" y="5822950"/>
          <p14:tracePt t="320712" x="6515100" y="5772150"/>
          <p14:tracePt t="320728" x="6657975" y="5751513"/>
          <p14:tracePt t="320744" x="6729413" y="5708650"/>
          <p14:tracePt t="320761" x="6772275" y="5700713"/>
          <p14:tracePt t="320777" x="6829425" y="5694363"/>
          <p14:tracePt t="320777" x="6858000" y="5672138"/>
          <p14:tracePt t="320795" x="6880225" y="5672138"/>
          <p14:tracePt t="320811" x="6958013" y="5651500"/>
          <p14:tracePt t="320828" x="7015163" y="5622925"/>
          <p14:tracePt t="320844" x="7065963" y="5614988"/>
          <p14:tracePt t="320862" x="7108825" y="5608638"/>
          <p14:tracePt t="320877" x="7143750" y="5594350"/>
          <p14:tracePt t="320894" x="7194550" y="5565775"/>
          <p14:tracePt t="320911" x="7229475" y="5557838"/>
          <p14:tracePt t="321051" x="7215188" y="5557838"/>
          <p14:tracePt t="321059" x="7165975" y="5557838"/>
          <p14:tracePt t="321067" x="7065963" y="5580063"/>
          <p14:tracePt t="321082" x="7008813" y="5580063"/>
          <p14:tracePt t="321094" x="6943725" y="5580063"/>
          <p14:tracePt t="321110" x="6886575" y="5580063"/>
          <p14:tracePt t="321127" x="6837363" y="5580063"/>
          <p14:tracePt t="321144" x="6729413" y="5580063"/>
          <p14:tracePt t="321160" x="6608763" y="5580063"/>
          <p14:tracePt t="321177" x="6515100" y="5580063"/>
          <p14:tracePt t="321194" x="6423025" y="5580063"/>
          <p14:tracePt t="321210" x="6329363" y="5580063"/>
          <p14:tracePt t="321227" x="6265863" y="5580063"/>
          <p14:tracePt t="321243" x="6172200" y="5572125"/>
          <p14:tracePt t="321260" x="6072188" y="5572125"/>
          <p14:tracePt t="321278" x="5980113" y="5572125"/>
          <p14:tracePt t="321295" x="5886450" y="5572125"/>
          <p14:tracePt t="321311" x="5800725" y="5572125"/>
          <p14:tracePt t="321326" x="5708650" y="5572125"/>
          <p14:tracePt t="321344" x="5600700" y="5572125"/>
          <p14:tracePt t="321360" x="5494338" y="5572125"/>
          <p14:tracePt t="321377" x="5422900" y="5572125"/>
          <p14:tracePt t="321393" x="5351463" y="5572125"/>
          <p14:tracePt t="321410" x="5322888" y="5572125"/>
          <p14:tracePt t="321410" x="5294313" y="5572125"/>
          <p14:tracePt t="321427" x="5265738" y="5572125"/>
          <p14:tracePt t="321443" x="5194300" y="5572125"/>
          <p14:tracePt t="321460" x="5143500" y="5572125"/>
          <p14:tracePt t="321476" x="5086350" y="5580063"/>
          <p14:tracePt t="321494" x="5051425" y="5580063"/>
          <p14:tracePt t="321510" x="5043488" y="5586413"/>
          <p14:tracePt t="321527" x="5029200" y="5586413"/>
          <p14:tracePt t="321544" x="5000625" y="5594350"/>
          <p14:tracePt t="321560" x="4986338" y="5600700"/>
          <p14:tracePt t="321595" x="4979988" y="5600700"/>
          <p14:tracePt t="321651" x="4972050" y="5600700"/>
          <p14:tracePt t="322011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88" y="1124744"/>
            <a:ext cx="7779734" cy="4891941"/>
          </a:xfrm>
          <a:prstGeom prst="rect">
            <a:avLst/>
          </a:prstGeom>
        </p:spPr>
      </p:pic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5952920" y="2824272"/>
            <a:ext cx="6015493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Adv. Techniques for Instruction Delivery and Speculation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27984" y="759679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399FF"/>
                </a:solidFill>
                <a:latin typeface="+mj-lt"/>
              </a:rPr>
              <a:t>integer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475656" y="932260"/>
            <a:ext cx="3312368" cy="4368948"/>
          </a:xfrm>
          <a:prstGeom prst="rect">
            <a:avLst/>
          </a:prstGeom>
          <a:noFill/>
          <a:ln w="349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9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23"/>
    </mc:Choice>
    <mc:Fallback>
      <p:transition spd="slow" advTm="44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9.1|8.9|78.4|42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27837</TotalTime>
  <Words>543</Words>
  <Application>Microsoft Office PowerPoint</Application>
  <PresentationFormat>On-screen Show (4:3)</PresentationFormat>
  <Paragraphs>114</Paragraphs>
  <Slides>11</Slides>
  <Notes>10</Notes>
  <HiddenSlides>0</HiddenSlides>
  <MMClips>11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1_cod4e</vt:lpstr>
      <vt:lpstr>Aspect</vt:lpstr>
      <vt:lpstr>Office Theme</vt:lpstr>
      <vt:lpstr>Advanced Computer Architecture  Fall 2019</vt:lpstr>
      <vt:lpstr>Copyright Notice</vt:lpstr>
      <vt:lpstr>PowerPoint Presentation</vt:lpstr>
      <vt:lpstr>Branch-Target Buffer</vt:lpstr>
      <vt:lpstr>Branch Folding</vt:lpstr>
      <vt:lpstr>Return Address Predictor</vt:lpstr>
      <vt:lpstr>Return Address Predictor</vt:lpstr>
      <vt:lpstr>How Much?</vt:lpstr>
      <vt:lpstr>How Much?</vt:lpstr>
      <vt:lpstr>Energy Efficiency</vt:lpstr>
      <vt:lpstr>Branch Prediction (Articles)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 Ashenden</dc:creator>
  <cp:lastModifiedBy>Hamed</cp:lastModifiedBy>
  <cp:revision>361</cp:revision>
  <dcterms:created xsi:type="dcterms:W3CDTF">2008-07-27T22:34:41Z</dcterms:created>
  <dcterms:modified xsi:type="dcterms:W3CDTF">2020-12-10T13:49:21Z</dcterms:modified>
</cp:coreProperties>
</file>